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4" d="100"/>
          <a:sy n="64" d="100"/>
        </p:scale>
        <p:origin x="5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e Ashbrook" userId="3d4d080e-f021-4666-a0d6-94b48251a963" providerId="ADAL" clId="{54B759C1-BD13-4DF7-8AFD-7DC071C2CEB1}"/>
    <pc:docChg chg="custSel addSld modSld">
      <pc:chgData name="Caroline Ashbrook" userId="3d4d080e-f021-4666-a0d6-94b48251a963" providerId="ADAL" clId="{54B759C1-BD13-4DF7-8AFD-7DC071C2CEB1}" dt="2025-09-16T08:01:20.196" v="2" actId="478"/>
      <pc:docMkLst>
        <pc:docMk/>
      </pc:docMkLst>
      <pc:sldChg chg="addSp delSp modSp new mod modClrScheme chgLayout">
        <pc:chgData name="Caroline Ashbrook" userId="3d4d080e-f021-4666-a0d6-94b48251a963" providerId="ADAL" clId="{54B759C1-BD13-4DF7-8AFD-7DC071C2CEB1}" dt="2025-09-16T08:01:20.196" v="2" actId="478"/>
        <pc:sldMkLst>
          <pc:docMk/>
          <pc:sldMk cId="451142318" sldId="259"/>
        </pc:sldMkLst>
        <pc:spChg chg="del mod ord">
          <ac:chgData name="Caroline Ashbrook" userId="3d4d080e-f021-4666-a0d6-94b48251a963" providerId="ADAL" clId="{54B759C1-BD13-4DF7-8AFD-7DC071C2CEB1}" dt="2025-09-16T08:01:18.328" v="1" actId="700"/>
          <ac:spMkLst>
            <pc:docMk/>
            <pc:sldMk cId="451142318" sldId="259"/>
            <ac:spMk id="2" creationId="{1856EBFA-ECA2-E801-C452-887B8EA77EE9}"/>
          </ac:spMkLst>
        </pc:spChg>
        <pc:spChg chg="del mod ord">
          <ac:chgData name="Caroline Ashbrook" userId="3d4d080e-f021-4666-a0d6-94b48251a963" providerId="ADAL" clId="{54B759C1-BD13-4DF7-8AFD-7DC071C2CEB1}" dt="2025-09-16T08:01:18.328" v="1" actId="700"/>
          <ac:spMkLst>
            <pc:docMk/>
            <pc:sldMk cId="451142318" sldId="259"/>
            <ac:spMk id="3" creationId="{05250EE9-7DBD-CDC7-F835-B7B55166131E}"/>
          </ac:spMkLst>
        </pc:spChg>
        <pc:spChg chg="add del mod ord">
          <ac:chgData name="Caroline Ashbrook" userId="3d4d080e-f021-4666-a0d6-94b48251a963" providerId="ADAL" clId="{54B759C1-BD13-4DF7-8AFD-7DC071C2CEB1}" dt="2025-09-16T08:01:20.196" v="2" actId="478"/>
          <ac:spMkLst>
            <pc:docMk/>
            <pc:sldMk cId="451142318" sldId="259"/>
            <ac:spMk id="4" creationId="{1BBF498B-A736-817A-D15B-B42F60B50277}"/>
          </ac:spMkLst>
        </pc:spChg>
        <pc:spChg chg="add mod ord">
          <ac:chgData name="Caroline Ashbrook" userId="3d4d080e-f021-4666-a0d6-94b48251a963" providerId="ADAL" clId="{54B759C1-BD13-4DF7-8AFD-7DC071C2CEB1}" dt="2025-09-16T08:01:18.328" v="1" actId="700"/>
          <ac:spMkLst>
            <pc:docMk/>
            <pc:sldMk cId="451142318" sldId="259"/>
            <ac:spMk id="5" creationId="{E3B1A6CD-DC0B-03BD-C634-99E13503AAEF}"/>
          </ac:spMkLst>
        </pc:spChg>
        <pc:spChg chg="add mod ord">
          <ac:chgData name="Caroline Ashbrook" userId="3d4d080e-f021-4666-a0d6-94b48251a963" providerId="ADAL" clId="{54B759C1-BD13-4DF7-8AFD-7DC071C2CEB1}" dt="2025-09-16T08:01:18.328" v="1" actId="700"/>
          <ac:spMkLst>
            <pc:docMk/>
            <pc:sldMk cId="451142318" sldId="259"/>
            <ac:spMk id="6" creationId="{9A53F7F3-EC61-83F6-E986-6EDB7922E15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8155EE-36AB-41C0-9653-88225795C48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7342DF0-73D1-401F-B4E7-AC08F69173A7}">
      <dgm:prSet phldrT="[Text]"/>
      <dgm:spPr/>
      <dgm:t>
        <a:bodyPr/>
        <a:lstStyle/>
        <a:p>
          <a:r>
            <a:rPr lang="en-GB" dirty="0"/>
            <a:t>Literacy</a:t>
          </a:r>
        </a:p>
      </dgm:t>
    </dgm:pt>
    <dgm:pt modelId="{8F5E9253-2EC6-4ABA-AABE-9FAC6FB3D50C}" type="parTrans" cxnId="{C6E0E8A8-0589-4C59-A425-61D8D3FDCFC8}">
      <dgm:prSet/>
      <dgm:spPr/>
      <dgm:t>
        <a:bodyPr/>
        <a:lstStyle/>
        <a:p>
          <a:endParaRPr lang="en-GB"/>
        </a:p>
      </dgm:t>
    </dgm:pt>
    <dgm:pt modelId="{686EA927-6CFE-4A88-861C-A42904383917}" type="sibTrans" cxnId="{C6E0E8A8-0589-4C59-A425-61D8D3FDCFC8}">
      <dgm:prSet/>
      <dgm:spPr/>
      <dgm:t>
        <a:bodyPr/>
        <a:lstStyle/>
        <a:p>
          <a:endParaRPr lang="en-GB"/>
        </a:p>
      </dgm:t>
    </dgm:pt>
    <dgm:pt modelId="{3105149E-E142-4041-86E3-AF3A7CDCBBEB}">
      <dgm:prSet phldrT="[Text]"/>
      <dgm:spPr/>
      <dgm:t>
        <a:bodyPr/>
        <a:lstStyle/>
        <a:p>
          <a:r>
            <a:rPr lang="en-GB" dirty="0"/>
            <a:t>Improve attainment in writing from ELC-P7</a:t>
          </a:r>
        </a:p>
      </dgm:t>
    </dgm:pt>
    <dgm:pt modelId="{94D286D5-B46D-474C-8BF5-E49AEA0AB6D2}" type="parTrans" cxnId="{13098409-A385-4B22-AC25-10C1899E16B7}">
      <dgm:prSet/>
      <dgm:spPr/>
      <dgm:t>
        <a:bodyPr/>
        <a:lstStyle/>
        <a:p>
          <a:endParaRPr lang="en-GB"/>
        </a:p>
      </dgm:t>
    </dgm:pt>
    <dgm:pt modelId="{AFC30ADA-C870-4BDB-A1A4-1D5AE4954B92}" type="sibTrans" cxnId="{13098409-A385-4B22-AC25-10C1899E16B7}">
      <dgm:prSet/>
      <dgm:spPr/>
      <dgm:t>
        <a:bodyPr/>
        <a:lstStyle/>
        <a:p>
          <a:endParaRPr lang="en-GB"/>
        </a:p>
      </dgm:t>
    </dgm:pt>
    <dgm:pt modelId="{D9424C80-8B76-4770-AF63-F2DEA67A6D4F}">
      <dgm:prSet phldrT="[Text]"/>
      <dgm:spPr/>
      <dgm:t>
        <a:bodyPr/>
        <a:lstStyle/>
        <a:p>
          <a:r>
            <a:rPr lang="en-GB" dirty="0"/>
            <a:t>Digital</a:t>
          </a:r>
        </a:p>
      </dgm:t>
    </dgm:pt>
    <dgm:pt modelId="{2E982DD7-571A-40FC-BAAC-43A268D713C9}" type="parTrans" cxnId="{54EF0BDA-279B-4556-B769-B0A0901B5241}">
      <dgm:prSet/>
      <dgm:spPr/>
      <dgm:t>
        <a:bodyPr/>
        <a:lstStyle/>
        <a:p>
          <a:endParaRPr lang="en-GB"/>
        </a:p>
      </dgm:t>
    </dgm:pt>
    <dgm:pt modelId="{E02A810D-5B9C-4F06-8930-E9EEF4F148FD}" type="sibTrans" cxnId="{54EF0BDA-279B-4556-B769-B0A0901B5241}">
      <dgm:prSet/>
      <dgm:spPr/>
      <dgm:t>
        <a:bodyPr/>
        <a:lstStyle/>
        <a:p>
          <a:endParaRPr lang="en-GB"/>
        </a:p>
      </dgm:t>
    </dgm:pt>
    <dgm:pt modelId="{927BDF9A-75CC-4FC6-A9AB-9BCDC4AEF818}">
      <dgm:prSet phldrT="[Text]"/>
      <dgm:spPr/>
      <dgm:t>
        <a:bodyPr/>
        <a:lstStyle/>
        <a:p>
          <a:r>
            <a:rPr lang="en-GB" dirty="0"/>
            <a:t>Improve pupils’ digital knowledge and skills</a:t>
          </a:r>
        </a:p>
      </dgm:t>
    </dgm:pt>
    <dgm:pt modelId="{3D470AF0-A5F1-4278-810F-9D617954877B}" type="parTrans" cxnId="{47AC8C34-2659-4784-AD53-1B62A1C6AB7D}">
      <dgm:prSet/>
      <dgm:spPr/>
      <dgm:t>
        <a:bodyPr/>
        <a:lstStyle/>
        <a:p>
          <a:endParaRPr lang="en-GB"/>
        </a:p>
      </dgm:t>
    </dgm:pt>
    <dgm:pt modelId="{450B798D-C7F9-41BF-A7F8-14F55614B71C}" type="sibTrans" cxnId="{47AC8C34-2659-4784-AD53-1B62A1C6AB7D}">
      <dgm:prSet/>
      <dgm:spPr/>
      <dgm:t>
        <a:bodyPr/>
        <a:lstStyle/>
        <a:p>
          <a:endParaRPr lang="en-GB"/>
        </a:p>
      </dgm:t>
    </dgm:pt>
    <dgm:pt modelId="{AB95B572-2697-4492-9BF2-2141A1F3AC35}">
      <dgm:prSet phldrT="[Text]"/>
      <dgm:spPr/>
      <dgm:t>
        <a:bodyPr/>
        <a:lstStyle/>
        <a:p>
          <a:r>
            <a:rPr lang="en-GB" dirty="0"/>
            <a:t>Sustainability</a:t>
          </a:r>
        </a:p>
      </dgm:t>
    </dgm:pt>
    <dgm:pt modelId="{6E016B10-7E1B-490C-AC7C-BA5B886AD312}" type="parTrans" cxnId="{66CA868D-0AE1-4B32-9D13-FBE542D2FC8F}">
      <dgm:prSet/>
      <dgm:spPr/>
      <dgm:t>
        <a:bodyPr/>
        <a:lstStyle/>
        <a:p>
          <a:endParaRPr lang="en-GB"/>
        </a:p>
      </dgm:t>
    </dgm:pt>
    <dgm:pt modelId="{B116E970-606F-4437-997A-1BFE7C06E67B}" type="sibTrans" cxnId="{66CA868D-0AE1-4B32-9D13-FBE542D2FC8F}">
      <dgm:prSet/>
      <dgm:spPr/>
      <dgm:t>
        <a:bodyPr/>
        <a:lstStyle/>
        <a:p>
          <a:endParaRPr lang="en-GB"/>
        </a:p>
      </dgm:t>
    </dgm:pt>
    <dgm:pt modelId="{D2D8C3E2-3E31-4536-BBCE-72335AAFF4EC}">
      <dgm:prSet phldrT="[Text]"/>
      <dgm:spPr/>
      <dgm:t>
        <a:bodyPr/>
        <a:lstStyle/>
        <a:p>
          <a:r>
            <a:rPr lang="en-GB" dirty="0"/>
            <a:t>Work towards the Eco-schools’ award and develop school and ELC </a:t>
          </a:r>
          <a:r>
            <a:rPr lang="en-GB" dirty="0" err="1"/>
            <a:t>ouydoor</a:t>
          </a:r>
          <a:r>
            <a:rPr lang="en-GB" dirty="0"/>
            <a:t> spaces</a:t>
          </a:r>
        </a:p>
      </dgm:t>
    </dgm:pt>
    <dgm:pt modelId="{E792AB37-F1D3-4E03-8D7C-7DD4228B534D}" type="parTrans" cxnId="{76093BB4-812C-4B2B-925C-48E2BAE614A5}">
      <dgm:prSet/>
      <dgm:spPr/>
      <dgm:t>
        <a:bodyPr/>
        <a:lstStyle/>
        <a:p>
          <a:endParaRPr lang="en-GB"/>
        </a:p>
      </dgm:t>
    </dgm:pt>
    <dgm:pt modelId="{D8A8806E-07B7-4C5E-AA61-88B1E353E946}" type="sibTrans" cxnId="{76093BB4-812C-4B2B-925C-48E2BAE614A5}">
      <dgm:prSet/>
      <dgm:spPr/>
      <dgm:t>
        <a:bodyPr/>
        <a:lstStyle/>
        <a:p>
          <a:endParaRPr lang="en-GB"/>
        </a:p>
      </dgm:t>
    </dgm:pt>
    <dgm:pt modelId="{6E1E3E2D-09C5-40D5-8B59-B5EC47860317}" type="pres">
      <dgm:prSet presAssocID="{908155EE-36AB-41C0-9653-88225795C481}" presName="theList" presStyleCnt="0">
        <dgm:presLayoutVars>
          <dgm:dir/>
          <dgm:animLvl val="lvl"/>
          <dgm:resizeHandles val="exact"/>
        </dgm:presLayoutVars>
      </dgm:prSet>
      <dgm:spPr/>
    </dgm:pt>
    <dgm:pt modelId="{E3B59E4C-08A6-4B40-9554-BFBD5962E596}" type="pres">
      <dgm:prSet presAssocID="{97342DF0-73D1-401F-B4E7-AC08F69173A7}" presName="compNode" presStyleCnt="0"/>
      <dgm:spPr/>
    </dgm:pt>
    <dgm:pt modelId="{9A11EF7D-0266-46FA-920E-7FEDF70A9022}" type="pres">
      <dgm:prSet presAssocID="{97342DF0-73D1-401F-B4E7-AC08F69173A7}" presName="aNode" presStyleLbl="bgShp" presStyleIdx="0" presStyleCnt="3"/>
      <dgm:spPr/>
    </dgm:pt>
    <dgm:pt modelId="{56314077-522E-4D03-B951-16769D7FF466}" type="pres">
      <dgm:prSet presAssocID="{97342DF0-73D1-401F-B4E7-AC08F69173A7}" presName="textNode" presStyleLbl="bgShp" presStyleIdx="0" presStyleCnt="3"/>
      <dgm:spPr/>
    </dgm:pt>
    <dgm:pt modelId="{96DB07B1-6B36-4529-BEE5-7F1CFC30502E}" type="pres">
      <dgm:prSet presAssocID="{97342DF0-73D1-401F-B4E7-AC08F69173A7}" presName="compChildNode" presStyleCnt="0"/>
      <dgm:spPr/>
    </dgm:pt>
    <dgm:pt modelId="{4C15F015-8122-4E17-B1C8-18A8EC97888C}" type="pres">
      <dgm:prSet presAssocID="{97342DF0-73D1-401F-B4E7-AC08F69173A7}" presName="theInnerList" presStyleCnt="0"/>
      <dgm:spPr/>
    </dgm:pt>
    <dgm:pt modelId="{0CF6BF44-7995-42AB-8A09-8FC2EAAEFDD1}" type="pres">
      <dgm:prSet presAssocID="{3105149E-E142-4041-86E3-AF3A7CDCBBEB}" presName="childNode" presStyleLbl="node1" presStyleIdx="0" presStyleCnt="3">
        <dgm:presLayoutVars>
          <dgm:bulletEnabled val="1"/>
        </dgm:presLayoutVars>
      </dgm:prSet>
      <dgm:spPr/>
    </dgm:pt>
    <dgm:pt modelId="{58A8C6AA-02AC-40D8-B741-535EA3692053}" type="pres">
      <dgm:prSet presAssocID="{97342DF0-73D1-401F-B4E7-AC08F69173A7}" presName="aSpace" presStyleCnt="0"/>
      <dgm:spPr/>
    </dgm:pt>
    <dgm:pt modelId="{4463DF0D-8DA7-4310-8709-27591E813F6A}" type="pres">
      <dgm:prSet presAssocID="{D9424C80-8B76-4770-AF63-F2DEA67A6D4F}" presName="compNode" presStyleCnt="0"/>
      <dgm:spPr/>
    </dgm:pt>
    <dgm:pt modelId="{7D6E12FD-DD99-43B2-8C57-C0949BCDDF76}" type="pres">
      <dgm:prSet presAssocID="{D9424C80-8B76-4770-AF63-F2DEA67A6D4F}" presName="aNode" presStyleLbl="bgShp" presStyleIdx="1" presStyleCnt="3"/>
      <dgm:spPr/>
    </dgm:pt>
    <dgm:pt modelId="{A7480549-4415-405A-801D-ADD263904B0C}" type="pres">
      <dgm:prSet presAssocID="{D9424C80-8B76-4770-AF63-F2DEA67A6D4F}" presName="textNode" presStyleLbl="bgShp" presStyleIdx="1" presStyleCnt="3"/>
      <dgm:spPr/>
    </dgm:pt>
    <dgm:pt modelId="{21F6A056-C46E-4671-8664-DC31BF41C7EA}" type="pres">
      <dgm:prSet presAssocID="{D9424C80-8B76-4770-AF63-F2DEA67A6D4F}" presName="compChildNode" presStyleCnt="0"/>
      <dgm:spPr/>
    </dgm:pt>
    <dgm:pt modelId="{7A708AF5-375E-435E-8716-55A9C1077031}" type="pres">
      <dgm:prSet presAssocID="{D9424C80-8B76-4770-AF63-F2DEA67A6D4F}" presName="theInnerList" presStyleCnt="0"/>
      <dgm:spPr/>
    </dgm:pt>
    <dgm:pt modelId="{F0257FF8-A1C5-434E-BB4D-4266CC1491E8}" type="pres">
      <dgm:prSet presAssocID="{927BDF9A-75CC-4FC6-A9AB-9BCDC4AEF818}" presName="childNode" presStyleLbl="node1" presStyleIdx="1" presStyleCnt="3">
        <dgm:presLayoutVars>
          <dgm:bulletEnabled val="1"/>
        </dgm:presLayoutVars>
      </dgm:prSet>
      <dgm:spPr/>
    </dgm:pt>
    <dgm:pt modelId="{F3798CF9-9FAD-4A23-B7B2-07743852000B}" type="pres">
      <dgm:prSet presAssocID="{D9424C80-8B76-4770-AF63-F2DEA67A6D4F}" presName="aSpace" presStyleCnt="0"/>
      <dgm:spPr/>
    </dgm:pt>
    <dgm:pt modelId="{0455F3C2-82C3-42D0-80E7-E026FC165253}" type="pres">
      <dgm:prSet presAssocID="{AB95B572-2697-4492-9BF2-2141A1F3AC35}" presName="compNode" presStyleCnt="0"/>
      <dgm:spPr/>
    </dgm:pt>
    <dgm:pt modelId="{F912346E-B86C-4C7E-A01F-6A2361E12075}" type="pres">
      <dgm:prSet presAssocID="{AB95B572-2697-4492-9BF2-2141A1F3AC35}" presName="aNode" presStyleLbl="bgShp" presStyleIdx="2" presStyleCnt="3"/>
      <dgm:spPr/>
    </dgm:pt>
    <dgm:pt modelId="{E3C6EE7C-238B-44A9-8A6D-F03266BAA0CD}" type="pres">
      <dgm:prSet presAssocID="{AB95B572-2697-4492-9BF2-2141A1F3AC35}" presName="textNode" presStyleLbl="bgShp" presStyleIdx="2" presStyleCnt="3"/>
      <dgm:spPr/>
    </dgm:pt>
    <dgm:pt modelId="{E23DA7B6-BCBF-495D-8C5C-7F46A4F35474}" type="pres">
      <dgm:prSet presAssocID="{AB95B572-2697-4492-9BF2-2141A1F3AC35}" presName="compChildNode" presStyleCnt="0"/>
      <dgm:spPr/>
    </dgm:pt>
    <dgm:pt modelId="{7610EAA8-7DD0-42F1-9E32-D52955E9B70C}" type="pres">
      <dgm:prSet presAssocID="{AB95B572-2697-4492-9BF2-2141A1F3AC35}" presName="theInnerList" presStyleCnt="0"/>
      <dgm:spPr/>
    </dgm:pt>
    <dgm:pt modelId="{B0F1819E-FF9D-4F40-8A51-109B22D41883}" type="pres">
      <dgm:prSet presAssocID="{D2D8C3E2-3E31-4536-BBCE-72335AAFF4EC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3098409-A385-4B22-AC25-10C1899E16B7}" srcId="{97342DF0-73D1-401F-B4E7-AC08F69173A7}" destId="{3105149E-E142-4041-86E3-AF3A7CDCBBEB}" srcOrd="0" destOrd="0" parTransId="{94D286D5-B46D-474C-8BF5-E49AEA0AB6D2}" sibTransId="{AFC30ADA-C870-4BDB-A1A4-1D5AE4954B92}"/>
    <dgm:cxn modelId="{47AC8C34-2659-4784-AD53-1B62A1C6AB7D}" srcId="{D9424C80-8B76-4770-AF63-F2DEA67A6D4F}" destId="{927BDF9A-75CC-4FC6-A9AB-9BCDC4AEF818}" srcOrd="0" destOrd="0" parTransId="{3D470AF0-A5F1-4278-810F-9D617954877B}" sibTransId="{450B798D-C7F9-41BF-A7F8-14F55614B71C}"/>
    <dgm:cxn modelId="{ACABAE41-97A0-442B-BA76-BC7E4DA06C70}" type="presOf" srcId="{D9424C80-8B76-4770-AF63-F2DEA67A6D4F}" destId="{A7480549-4415-405A-801D-ADD263904B0C}" srcOrd="1" destOrd="0" presId="urn:microsoft.com/office/officeart/2005/8/layout/lProcess2"/>
    <dgm:cxn modelId="{B773C550-8EB8-496B-9956-AFA1055726B7}" type="presOf" srcId="{97342DF0-73D1-401F-B4E7-AC08F69173A7}" destId="{56314077-522E-4D03-B951-16769D7FF466}" srcOrd="1" destOrd="0" presId="urn:microsoft.com/office/officeart/2005/8/layout/lProcess2"/>
    <dgm:cxn modelId="{E8F23C7B-EE4E-4AD5-96BF-AC06B6D5C8F0}" type="presOf" srcId="{97342DF0-73D1-401F-B4E7-AC08F69173A7}" destId="{9A11EF7D-0266-46FA-920E-7FEDF70A9022}" srcOrd="0" destOrd="0" presId="urn:microsoft.com/office/officeart/2005/8/layout/lProcess2"/>
    <dgm:cxn modelId="{C22F8286-0D40-44EE-B424-08ACDB2AB20C}" type="presOf" srcId="{3105149E-E142-4041-86E3-AF3A7CDCBBEB}" destId="{0CF6BF44-7995-42AB-8A09-8FC2EAAEFDD1}" srcOrd="0" destOrd="0" presId="urn:microsoft.com/office/officeart/2005/8/layout/lProcess2"/>
    <dgm:cxn modelId="{66CA868D-0AE1-4B32-9D13-FBE542D2FC8F}" srcId="{908155EE-36AB-41C0-9653-88225795C481}" destId="{AB95B572-2697-4492-9BF2-2141A1F3AC35}" srcOrd="2" destOrd="0" parTransId="{6E016B10-7E1B-490C-AC7C-BA5B886AD312}" sibTransId="{B116E970-606F-4437-997A-1BFE7C06E67B}"/>
    <dgm:cxn modelId="{180B108F-41A1-44CF-A9A9-2479CF938C5C}" type="presOf" srcId="{D2D8C3E2-3E31-4536-BBCE-72335AAFF4EC}" destId="{B0F1819E-FF9D-4F40-8A51-109B22D41883}" srcOrd="0" destOrd="0" presId="urn:microsoft.com/office/officeart/2005/8/layout/lProcess2"/>
    <dgm:cxn modelId="{44A81293-0DC2-4964-82EB-F1ABF937537F}" type="presOf" srcId="{908155EE-36AB-41C0-9653-88225795C481}" destId="{6E1E3E2D-09C5-40D5-8B59-B5EC47860317}" srcOrd="0" destOrd="0" presId="urn:microsoft.com/office/officeart/2005/8/layout/lProcess2"/>
    <dgm:cxn modelId="{591D2A9E-3A0A-4ABF-9A51-0943CA77E4AB}" type="presOf" srcId="{927BDF9A-75CC-4FC6-A9AB-9BCDC4AEF818}" destId="{F0257FF8-A1C5-434E-BB4D-4266CC1491E8}" srcOrd="0" destOrd="0" presId="urn:microsoft.com/office/officeart/2005/8/layout/lProcess2"/>
    <dgm:cxn modelId="{C6E0E8A8-0589-4C59-A425-61D8D3FDCFC8}" srcId="{908155EE-36AB-41C0-9653-88225795C481}" destId="{97342DF0-73D1-401F-B4E7-AC08F69173A7}" srcOrd="0" destOrd="0" parTransId="{8F5E9253-2EC6-4ABA-AABE-9FAC6FB3D50C}" sibTransId="{686EA927-6CFE-4A88-861C-A42904383917}"/>
    <dgm:cxn modelId="{4DAEF1AE-AADF-4CBA-86AD-292A5FABBF85}" type="presOf" srcId="{D9424C80-8B76-4770-AF63-F2DEA67A6D4F}" destId="{7D6E12FD-DD99-43B2-8C57-C0949BCDDF76}" srcOrd="0" destOrd="0" presId="urn:microsoft.com/office/officeart/2005/8/layout/lProcess2"/>
    <dgm:cxn modelId="{76093BB4-812C-4B2B-925C-48E2BAE614A5}" srcId="{AB95B572-2697-4492-9BF2-2141A1F3AC35}" destId="{D2D8C3E2-3E31-4536-BBCE-72335AAFF4EC}" srcOrd="0" destOrd="0" parTransId="{E792AB37-F1D3-4E03-8D7C-7DD4228B534D}" sibTransId="{D8A8806E-07B7-4C5E-AA61-88B1E353E946}"/>
    <dgm:cxn modelId="{FE0EFEBB-8E0A-4521-83E8-4CE4693E3807}" type="presOf" srcId="{AB95B572-2697-4492-9BF2-2141A1F3AC35}" destId="{F912346E-B86C-4C7E-A01F-6A2361E12075}" srcOrd="0" destOrd="0" presId="urn:microsoft.com/office/officeart/2005/8/layout/lProcess2"/>
    <dgm:cxn modelId="{54EF0BDA-279B-4556-B769-B0A0901B5241}" srcId="{908155EE-36AB-41C0-9653-88225795C481}" destId="{D9424C80-8B76-4770-AF63-F2DEA67A6D4F}" srcOrd="1" destOrd="0" parTransId="{2E982DD7-571A-40FC-BAAC-43A268D713C9}" sibTransId="{E02A810D-5B9C-4F06-8930-E9EEF4F148FD}"/>
    <dgm:cxn modelId="{01FCA9E8-71BC-4585-9EDF-6388C57EE985}" type="presOf" srcId="{AB95B572-2697-4492-9BF2-2141A1F3AC35}" destId="{E3C6EE7C-238B-44A9-8A6D-F03266BAA0CD}" srcOrd="1" destOrd="0" presId="urn:microsoft.com/office/officeart/2005/8/layout/lProcess2"/>
    <dgm:cxn modelId="{C1D247A9-A572-49B9-A18D-3283360C0860}" type="presParOf" srcId="{6E1E3E2D-09C5-40D5-8B59-B5EC47860317}" destId="{E3B59E4C-08A6-4B40-9554-BFBD5962E596}" srcOrd="0" destOrd="0" presId="urn:microsoft.com/office/officeart/2005/8/layout/lProcess2"/>
    <dgm:cxn modelId="{7F544659-4C94-44F9-AA22-2B6DAD3EE4F6}" type="presParOf" srcId="{E3B59E4C-08A6-4B40-9554-BFBD5962E596}" destId="{9A11EF7D-0266-46FA-920E-7FEDF70A9022}" srcOrd="0" destOrd="0" presId="urn:microsoft.com/office/officeart/2005/8/layout/lProcess2"/>
    <dgm:cxn modelId="{EE4F076E-D6EA-4DCD-97C8-2B38DFE36541}" type="presParOf" srcId="{E3B59E4C-08A6-4B40-9554-BFBD5962E596}" destId="{56314077-522E-4D03-B951-16769D7FF466}" srcOrd="1" destOrd="0" presId="urn:microsoft.com/office/officeart/2005/8/layout/lProcess2"/>
    <dgm:cxn modelId="{46D58DDE-9967-4315-8A6A-222D4B607228}" type="presParOf" srcId="{E3B59E4C-08A6-4B40-9554-BFBD5962E596}" destId="{96DB07B1-6B36-4529-BEE5-7F1CFC30502E}" srcOrd="2" destOrd="0" presId="urn:microsoft.com/office/officeart/2005/8/layout/lProcess2"/>
    <dgm:cxn modelId="{7371D21E-D268-45FB-801D-5462AA2A9E1D}" type="presParOf" srcId="{96DB07B1-6B36-4529-BEE5-7F1CFC30502E}" destId="{4C15F015-8122-4E17-B1C8-18A8EC97888C}" srcOrd="0" destOrd="0" presId="urn:microsoft.com/office/officeart/2005/8/layout/lProcess2"/>
    <dgm:cxn modelId="{F785893B-82C3-413A-BD72-F9056B557232}" type="presParOf" srcId="{4C15F015-8122-4E17-B1C8-18A8EC97888C}" destId="{0CF6BF44-7995-42AB-8A09-8FC2EAAEFDD1}" srcOrd="0" destOrd="0" presId="urn:microsoft.com/office/officeart/2005/8/layout/lProcess2"/>
    <dgm:cxn modelId="{4EEDEFC0-C656-4782-AB49-4852951F0792}" type="presParOf" srcId="{6E1E3E2D-09C5-40D5-8B59-B5EC47860317}" destId="{58A8C6AA-02AC-40D8-B741-535EA3692053}" srcOrd="1" destOrd="0" presId="urn:microsoft.com/office/officeart/2005/8/layout/lProcess2"/>
    <dgm:cxn modelId="{9579888B-72D0-428B-8BDE-65ACBBBE6FB3}" type="presParOf" srcId="{6E1E3E2D-09C5-40D5-8B59-B5EC47860317}" destId="{4463DF0D-8DA7-4310-8709-27591E813F6A}" srcOrd="2" destOrd="0" presId="urn:microsoft.com/office/officeart/2005/8/layout/lProcess2"/>
    <dgm:cxn modelId="{5B4EB6A9-1D78-4EE4-A0EF-DFEE6206DCEA}" type="presParOf" srcId="{4463DF0D-8DA7-4310-8709-27591E813F6A}" destId="{7D6E12FD-DD99-43B2-8C57-C0949BCDDF76}" srcOrd="0" destOrd="0" presId="urn:microsoft.com/office/officeart/2005/8/layout/lProcess2"/>
    <dgm:cxn modelId="{D01B3FC4-CADD-423D-AADA-2ECECBE2DA21}" type="presParOf" srcId="{4463DF0D-8DA7-4310-8709-27591E813F6A}" destId="{A7480549-4415-405A-801D-ADD263904B0C}" srcOrd="1" destOrd="0" presId="urn:microsoft.com/office/officeart/2005/8/layout/lProcess2"/>
    <dgm:cxn modelId="{95241CBA-A8C7-447D-A215-814C4EB5A940}" type="presParOf" srcId="{4463DF0D-8DA7-4310-8709-27591E813F6A}" destId="{21F6A056-C46E-4671-8664-DC31BF41C7EA}" srcOrd="2" destOrd="0" presId="urn:microsoft.com/office/officeart/2005/8/layout/lProcess2"/>
    <dgm:cxn modelId="{07C85490-A7C7-4B82-B5D5-6A02C5958265}" type="presParOf" srcId="{21F6A056-C46E-4671-8664-DC31BF41C7EA}" destId="{7A708AF5-375E-435E-8716-55A9C1077031}" srcOrd="0" destOrd="0" presId="urn:microsoft.com/office/officeart/2005/8/layout/lProcess2"/>
    <dgm:cxn modelId="{143320B3-C39B-4363-BCDD-70D6B96CE207}" type="presParOf" srcId="{7A708AF5-375E-435E-8716-55A9C1077031}" destId="{F0257FF8-A1C5-434E-BB4D-4266CC1491E8}" srcOrd="0" destOrd="0" presId="urn:microsoft.com/office/officeart/2005/8/layout/lProcess2"/>
    <dgm:cxn modelId="{E36DCCA9-13F4-45A6-B8C8-64220E904FDB}" type="presParOf" srcId="{6E1E3E2D-09C5-40D5-8B59-B5EC47860317}" destId="{F3798CF9-9FAD-4A23-B7B2-07743852000B}" srcOrd="3" destOrd="0" presId="urn:microsoft.com/office/officeart/2005/8/layout/lProcess2"/>
    <dgm:cxn modelId="{0F3F497B-0884-4642-97C6-C4D96C4DD25A}" type="presParOf" srcId="{6E1E3E2D-09C5-40D5-8B59-B5EC47860317}" destId="{0455F3C2-82C3-42D0-80E7-E026FC165253}" srcOrd="4" destOrd="0" presId="urn:microsoft.com/office/officeart/2005/8/layout/lProcess2"/>
    <dgm:cxn modelId="{39B2547B-0A1F-4764-936A-10B143E1BFF2}" type="presParOf" srcId="{0455F3C2-82C3-42D0-80E7-E026FC165253}" destId="{F912346E-B86C-4C7E-A01F-6A2361E12075}" srcOrd="0" destOrd="0" presId="urn:microsoft.com/office/officeart/2005/8/layout/lProcess2"/>
    <dgm:cxn modelId="{611AEB8C-3EEC-4173-9100-2D23EFBCA953}" type="presParOf" srcId="{0455F3C2-82C3-42D0-80E7-E026FC165253}" destId="{E3C6EE7C-238B-44A9-8A6D-F03266BAA0CD}" srcOrd="1" destOrd="0" presId="urn:microsoft.com/office/officeart/2005/8/layout/lProcess2"/>
    <dgm:cxn modelId="{00394417-498F-47F3-B274-B2ECD51D1EA4}" type="presParOf" srcId="{0455F3C2-82C3-42D0-80E7-E026FC165253}" destId="{E23DA7B6-BCBF-495D-8C5C-7F46A4F35474}" srcOrd="2" destOrd="0" presId="urn:microsoft.com/office/officeart/2005/8/layout/lProcess2"/>
    <dgm:cxn modelId="{676DF9C9-96B7-4C69-AF7D-878F04FE3C6C}" type="presParOf" srcId="{E23DA7B6-BCBF-495D-8C5C-7F46A4F35474}" destId="{7610EAA8-7DD0-42F1-9E32-D52955E9B70C}" srcOrd="0" destOrd="0" presId="urn:microsoft.com/office/officeart/2005/8/layout/lProcess2"/>
    <dgm:cxn modelId="{BDE4701C-FBB4-4160-BE13-548F9E575778}" type="presParOf" srcId="{7610EAA8-7DD0-42F1-9E32-D52955E9B70C}" destId="{B0F1819E-FF9D-4F40-8A51-109B22D41883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8155EE-36AB-41C0-9653-88225795C48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7342DF0-73D1-401F-B4E7-AC08F69173A7}">
      <dgm:prSet phldrT="[Text]"/>
      <dgm:spPr/>
      <dgm:t>
        <a:bodyPr/>
        <a:lstStyle/>
        <a:p>
          <a:r>
            <a:rPr lang="en-GB" dirty="0"/>
            <a:t>Well-being</a:t>
          </a:r>
        </a:p>
      </dgm:t>
    </dgm:pt>
    <dgm:pt modelId="{8F5E9253-2EC6-4ABA-AABE-9FAC6FB3D50C}" type="parTrans" cxnId="{C6E0E8A8-0589-4C59-A425-61D8D3FDCFC8}">
      <dgm:prSet/>
      <dgm:spPr/>
      <dgm:t>
        <a:bodyPr/>
        <a:lstStyle/>
        <a:p>
          <a:endParaRPr lang="en-GB"/>
        </a:p>
      </dgm:t>
    </dgm:pt>
    <dgm:pt modelId="{686EA927-6CFE-4A88-861C-A42904383917}" type="sibTrans" cxnId="{C6E0E8A8-0589-4C59-A425-61D8D3FDCFC8}">
      <dgm:prSet/>
      <dgm:spPr/>
      <dgm:t>
        <a:bodyPr/>
        <a:lstStyle/>
        <a:p>
          <a:endParaRPr lang="en-GB"/>
        </a:p>
      </dgm:t>
    </dgm:pt>
    <dgm:pt modelId="{3105149E-E142-4041-86E3-AF3A7CDCBBEB}">
      <dgm:prSet phldrT="[Text]"/>
      <dgm:spPr/>
      <dgm:t>
        <a:bodyPr/>
        <a:lstStyle/>
        <a:p>
          <a:r>
            <a:rPr lang="en-GB" dirty="0"/>
            <a:t>Embed Zones of Regulation</a:t>
          </a:r>
        </a:p>
      </dgm:t>
    </dgm:pt>
    <dgm:pt modelId="{94D286D5-B46D-474C-8BF5-E49AEA0AB6D2}" type="parTrans" cxnId="{13098409-A385-4B22-AC25-10C1899E16B7}">
      <dgm:prSet/>
      <dgm:spPr/>
      <dgm:t>
        <a:bodyPr/>
        <a:lstStyle/>
        <a:p>
          <a:endParaRPr lang="en-GB"/>
        </a:p>
      </dgm:t>
    </dgm:pt>
    <dgm:pt modelId="{AFC30ADA-C870-4BDB-A1A4-1D5AE4954B92}" type="sibTrans" cxnId="{13098409-A385-4B22-AC25-10C1899E16B7}">
      <dgm:prSet/>
      <dgm:spPr/>
      <dgm:t>
        <a:bodyPr/>
        <a:lstStyle/>
        <a:p>
          <a:endParaRPr lang="en-GB"/>
        </a:p>
      </dgm:t>
    </dgm:pt>
    <dgm:pt modelId="{927BDF9A-75CC-4FC6-A9AB-9BCDC4AEF818}">
      <dgm:prSet phldrT="[Text]"/>
      <dgm:spPr/>
      <dgm:t>
        <a:bodyPr/>
        <a:lstStyle/>
        <a:p>
          <a:r>
            <a:rPr lang="en-GB" dirty="0"/>
            <a:t>Embed pupil leadership of learning across ELC to P7</a:t>
          </a:r>
        </a:p>
      </dgm:t>
    </dgm:pt>
    <dgm:pt modelId="{3D470AF0-A5F1-4278-810F-9D617954877B}" type="parTrans" cxnId="{47AC8C34-2659-4784-AD53-1B62A1C6AB7D}">
      <dgm:prSet/>
      <dgm:spPr/>
      <dgm:t>
        <a:bodyPr/>
        <a:lstStyle/>
        <a:p>
          <a:endParaRPr lang="en-GB"/>
        </a:p>
      </dgm:t>
    </dgm:pt>
    <dgm:pt modelId="{450B798D-C7F9-41BF-A7F8-14F55614B71C}" type="sibTrans" cxnId="{47AC8C34-2659-4784-AD53-1B62A1C6AB7D}">
      <dgm:prSet/>
      <dgm:spPr/>
      <dgm:t>
        <a:bodyPr/>
        <a:lstStyle/>
        <a:p>
          <a:endParaRPr lang="en-GB"/>
        </a:p>
      </dgm:t>
    </dgm:pt>
    <dgm:pt modelId="{AB95B572-2697-4492-9BF2-2141A1F3AC35}">
      <dgm:prSet phldrT="[Text]"/>
      <dgm:spPr/>
      <dgm:t>
        <a:bodyPr/>
        <a:lstStyle/>
        <a:p>
          <a:r>
            <a:rPr lang="en-GB" dirty="0"/>
            <a:t>UNCRC</a:t>
          </a:r>
        </a:p>
      </dgm:t>
    </dgm:pt>
    <dgm:pt modelId="{6E016B10-7E1B-490C-AC7C-BA5B886AD312}" type="parTrans" cxnId="{66CA868D-0AE1-4B32-9D13-FBE542D2FC8F}">
      <dgm:prSet/>
      <dgm:spPr/>
      <dgm:t>
        <a:bodyPr/>
        <a:lstStyle/>
        <a:p>
          <a:endParaRPr lang="en-GB"/>
        </a:p>
      </dgm:t>
    </dgm:pt>
    <dgm:pt modelId="{B116E970-606F-4437-997A-1BFE7C06E67B}" type="sibTrans" cxnId="{66CA868D-0AE1-4B32-9D13-FBE542D2FC8F}">
      <dgm:prSet/>
      <dgm:spPr/>
      <dgm:t>
        <a:bodyPr/>
        <a:lstStyle/>
        <a:p>
          <a:endParaRPr lang="en-GB"/>
        </a:p>
      </dgm:t>
    </dgm:pt>
    <dgm:pt modelId="{D9424C80-8B76-4770-AF63-F2DEA67A6D4F}">
      <dgm:prSet phldrT="[Text]"/>
      <dgm:spPr/>
      <dgm:t>
        <a:bodyPr/>
        <a:lstStyle/>
        <a:p>
          <a:r>
            <a:rPr lang="en-GB" dirty="0"/>
            <a:t>Pupil Voice</a:t>
          </a:r>
        </a:p>
      </dgm:t>
    </dgm:pt>
    <dgm:pt modelId="{E02A810D-5B9C-4F06-8930-E9EEF4F148FD}" type="sibTrans" cxnId="{54EF0BDA-279B-4556-B769-B0A0901B5241}">
      <dgm:prSet/>
      <dgm:spPr/>
      <dgm:t>
        <a:bodyPr/>
        <a:lstStyle/>
        <a:p>
          <a:endParaRPr lang="en-GB"/>
        </a:p>
      </dgm:t>
    </dgm:pt>
    <dgm:pt modelId="{2E982DD7-571A-40FC-BAAC-43A268D713C9}" type="parTrans" cxnId="{54EF0BDA-279B-4556-B769-B0A0901B5241}">
      <dgm:prSet/>
      <dgm:spPr/>
      <dgm:t>
        <a:bodyPr/>
        <a:lstStyle/>
        <a:p>
          <a:endParaRPr lang="en-GB"/>
        </a:p>
      </dgm:t>
    </dgm:pt>
    <dgm:pt modelId="{63FA09F4-FED8-4638-A03A-E6AE5B196F63}">
      <dgm:prSet phldrT="[Text]"/>
      <dgm:spPr/>
      <dgm:t>
        <a:bodyPr/>
        <a:lstStyle/>
        <a:p>
          <a:r>
            <a:rPr lang="en-GB" dirty="0"/>
            <a:t>Ensure Rights are embedded across the curriculum from ELC to P7</a:t>
          </a:r>
        </a:p>
      </dgm:t>
    </dgm:pt>
    <dgm:pt modelId="{D20AA54B-AB54-4419-B04D-EA7ED6670030}" type="parTrans" cxnId="{ED0F57D1-C492-4039-81B0-2932AC625355}">
      <dgm:prSet/>
      <dgm:spPr/>
      <dgm:t>
        <a:bodyPr/>
        <a:lstStyle/>
        <a:p>
          <a:endParaRPr lang="en-GB"/>
        </a:p>
      </dgm:t>
    </dgm:pt>
    <dgm:pt modelId="{F3D18DDC-D5D2-48E4-95DD-C878AD777D18}" type="sibTrans" cxnId="{ED0F57D1-C492-4039-81B0-2932AC625355}">
      <dgm:prSet/>
      <dgm:spPr/>
      <dgm:t>
        <a:bodyPr/>
        <a:lstStyle/>
        <a:p>
          <a:endParaRPr lang="en-GB"/>
        </a:p>
      </dgm:t>
    </dgm:pt>
    <dgm:pt modelId="{6E1E3E2D-09C5-40D5-8B59-B5EC47860317}" type="pres">
      <dgm:prSet presAssocID="{908155EE-36AB-41C0-9653-88225795C481}" presName="theList" presStyleCnt="0">
        <dgm:presLayoutVars>
          <dgm:dir/>
          <dgm:animLvl val="lvl"/>
          <dgm:resizeHandles val="exact"/>
        </dgm:presLayoutVars>
      </dgm:prSet>
      <dgm:spPr/>
    </dgm:pt>
    <dgm:pt modelId="{E3B59E4C-08A6-4B40-9554-BFBD5962E596}" type="pres">
      <dgm:prSet presAssocID="{97342DF0-73D1-401F-B4E7-AC08F69173A7}" presName="compNode" presStyleCnt="0"/>
      <dgm:spPr/>
    </dgm:pt>
    <dgm:pt modelId="{9A11EF7D-0266-46FA-920E-7FEDF70A9022}" type="pres">
      <dgm:prSet presAssocID="{97342DF0-73D1-401F-B4E7-AC08F69173A7}" presName="aNode" presStyleLbl="bgShp" presStyleIdx="0" presStyleCnt="3"/>
      <dgm:spPr/>
    </dgm:pt>
    <dgm:pt modelId="{56314077-522E-4D03-B951-16769D7FF466}" type="pres">
      <dgm:prSet presAssocID="{97342DF0-73D1-401F-B4E7-AC08F69173A7}" presName="textNode" presStyleLbl="bgShp" presStyleIdx="0" presStyleCnt="3"/>
      <dgm:spPr/>
    </dgm:pt>
    <dgm:pt modelId="{96DB07B1-6B36-4529-BEE5-7F1CFC30502E}" type="pres">
      <dgm:prSet presAssocID="{97342DF0-73D1-401F-B4E7-AC08F69173A7}" presName="compChildNode" presStyleCnt="0"/>
      <dgm:spPr/>
    </dgm:pt>
    <dgm:pt modelId="{4C15F015-8122-4E17-B1C8-18A8EC97888C}" type="pres">
      <dgm:prSet presAssocID="{97342DF0-73D1-401F-B4E7-AC08F69173A7}" presName="theInnerList" presStyleCnt="0"/>
      <dgm:spPr/>
    </dgm:pt>
    <dgm:pt modelId="{0CF6BF44-7995-42AB-8A09-8FC2EAAEFDD1}" type="pres">
      <dgm:prSet presAssocID="{3105149E-E142-4041-86E3-AF3A7CDCBBEB}" presName="childNode" presStyleLbl="node1" presStyleIdx="0" presStyleCnt="3">
        <dgm:presLayoutVars>
          <dgm:bulletEnabled val="1"/>
        </dgm:presLayoutVars>
      </dgm:prSet>
      <dgm:spPr/>
    </dgm:pt>
    <dgm:pt modelId="{58A8C6AA-02AC-40D8-B741-535EA3692053}" type="pres">
      <dgm:prSet presAssocID="{97342DF0-73D1-401F-B4E7-AC08F69173A7}" presName="aSpace" presStyleCnt="0"/>
      <dgm:spPr/>
    </dgm:pt>
    <dgm:pt modelId="{4463DF0D-8DA7-4310-8709-27591E813F6A}" type="pres">
      <dgm:prSet presAssocID="{D9424C80-8B76-4770-AF63-F2DEA67A6D4F}" presName="compNode" presStyleCnt="0"/>
      <dgm:spPr/>
    </dgm:pt>
    <dgm:pt modelId="{7D6E12FD-DD99-43B2-8C57-C0949BCDDF76}" type="pres">
      <dgm:prSet presAssocID="{D9424C80-8B76-4770-AF63-F2DEA67A6D4F}" presName="aNode" presStyleLbl="bgShp" presStyleIdx="1" presStyleCnt="3"/>
      <dgm:spPr/>
    </dgm:pt>
    <dgm:pt modelId="{A7480549-4415-405A-801D-ADD263904B0C}" type="pres">
      <dgm:prSet presAssocID="{D9424C80-8B76-4770-AF63-F2DEA67A6D4F}" presName="textNode" presStyleLbl="bgShp" presStyleIdx="1" presStyleCnt="3"/>
      <dgm:spPr/>
    </dgm:pt>
    <dgm:pt modelId="{21F6A056-C46E-4671-8664-DC31BF41C7EA}" type="pres">
      <dgm:prSet presAssocID="{D9424C80-8B76-4770-AF63-F2DEA67A6D4F}" presName="compChildNode" presStyleCnt="0"/>
      <dgm:spPr/>
    </dgm:pt>
    <dgm:pt modelId="{7A708AF5-375E-435E-8716-55A9C1077031}" type="pres">
      <dgm:prSet presAssocID="{D9424C80-8B76-4770-AF63-F2DEA67A6D4F}" presName="theInnerList" presStyleCnt="0"/>
      <dgm:spPr/>
    </dgm:pt>
    <dgm:pt modelId="{F0257FF8-A1C5-434E-BB4D-4266CC1491E8}" type="pres">
      <dgm:prSet presAssocID="{927BDF9A-75CC-4FC6-A9AB-9BCDC4AEF818}" presName="childNode" presStyleLbl="node1" presStyleIdx="1" presStyleCnt="3">
        <dgm:presLayoutVars>
          <dgm:bulletEnabled val="1"/>
        </dgm:presLayoutVars>
      </dgm:prSet>
      <dgm:spPr/>
    </dgm:pt>
    <dgm:pt modelId="{F3798CF9-9FAD-4A23-B7B2-07743852000B}" type="pres">
      <dgm:prSet presAssocID="{D9424C80-8B76-4770-AF63-F2DEA67A6D4F}" presName="aSpace" presStyleCnt="0"/>
      <dgm:spPr/>
    </dgm:pt>
    <dgm:pt modelId="{0455F3C2-82C3-42D0-80E7-E026FC165253}" type="pres">
      <dgm:prSet presAssocID="{AB95B572-2697-4492-9BF2-2141A1F3AC35}" presName="compNode" presStyleCnt="0"/>
      <dgm:spPr/>
    </dgm:pt>
    <dgm:pt modelId="{F912346E-B86C-4C7E-A01F-6A2361E12075}" type="pres">
      <dgm:prSet presAssocID="{AB95B572-2697-4492-9BF2-2141A1F3AC35}" presName="aNode" presStyleLbl="bgShp" presStyleIdx="2" presStyleCnt="3"/>
      <dgm:spPr/>
    </dgm:pt>
    <dgm:pt modelId="{E3C6EE7C-238B-44A9-8A6D-F03266BAA0CD}" type="pres">
      <dgm:prSet presAssocID="{AB95B572-2697-4492-9BF2-2141A1F3AC35}" presName="textNode" presStyleLbl="bgShp" presStyleIdx="2" presStyleCnt="3"/>
      <dgm:spPr/>
    </dgm:pt>
    <dgm:pt modelId="{E23DA7B6-BCBF-495D-8C5C-7F46A4F35474}" type="pres">
      <dgm:prSet presAssocID="{AB95B572-2697-4492-9BF2-2141A1F3AC35}" presName="compChildNode" presStyleCnt="0"/>
      <dgm:spPr/>
    </dgm:pt>
    <dgm:pt modelId="{7610EAA8-7DD0-42F1-9E32-D52955E9B70C}" type="pres">
      <dgm:prSet presAssocID="{AB95B572-2697-4492-9BF2-2141A1F3AC35}" presName="theInnerList" presStyleCnt="0"/>
      <dgm:spPr/>
    </dgm:pt>
    <dgm:pt modelId="{1A64F3B7-B504-4F09-B794-F2A4328895D6}" type="pres">
      <dgm:prSet presAssocID="{63FA09F4-FED8-4638-A03A-E6AE5B196F63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3098409-A385-4B22-AC25-10C1899E16B7}" srcId="{97342DF0-73D1-401F-B4E7-AC08F69173A7}" destId="{3105149E-E142-4041-86E3-AF3A7CDCBBEB}" srcOrd="0" destOrd="0" parTransId="{94D286D5-B46D-474C-8BF5-E49AEA0AB6D2}" sibTransId="{AFC30ADA-C870-4BDB-A1A4-1D5AE4954B92}"/>
    <dgm:cxn modelId="{47AC8C34-2659-4784-AD53-1B62A1C6AB7D}" srcId="{D9424C80-8B76-4770-AF63-F2DEA67A6D4F}" destId="{927BDF9A-75CC-4FC6-A9AB-9BCDC4AEF818}" srcOrd="0" destOrd="0" parTransId="{3D470AF0-A5F1-4278-810F-9D617954877B}" sibTransId="{450B798D-C7F9-41BF-A7F8-14F55614B71C}"/>
    <dgm:cxn modelId="{ACABAE41-97A0-442B-BA76-BC7E4DA06C70}" type="presOf" srcId="{D9424C80-8B76-4770-AF63-F2DEA67A6D4F}" destId="{A7480549-4415-405A-801D-ADD263904B0C}" srcOrd="1" destOrd="0" presId="urn:microsoft.com/office/officeart/2005/8/layout/lProcess2"/>
    <dgm:cxn modelId="{B773C550-8EB8-496B-9956-AFA1055726B7}" type="presOf" srcId="{97342DF0-73D1-401F-B4E7-AC08F69173A7}" destId="{56314077-522E-4D03-B951-16769D7FF466}" srcOrd="1" destOrd="0" presId="urn:microsoft.com/office/officeart/2005/8/layout/lProcess2"/>
    <dgm:cxn modelId="{E8F23C7B-EE4E-4AD5-96BF-AC06B6D5C8F0}" type="presOf" srcId="{97342DF0-73D1-401F-B4E7-AC08F69173A7}" destId="{9A11EF7D-0266-46FA-920E-7FEDF70A9022}" srcOrd="0" destOrd="0" presId="urn:microsoft.com/office/officeart/2005/8/layout/lProcess2"/>
    <dgm:cxn modelId="{C22F8286-0D40-44EE-B424-08ACDB2AB20C}" type="presOf" srcId="{3105149E-E142-4041-86E3-AF3A7CDCBBEB}" destId="{0CF6BF44-7995-42AB-8A09-8FC2EAAEFDD1}" srcOrd="0" destOrd="0" presId="urn:microsoft.com/office/officeart/2005/8/layout/lProcess2"/>
    <dgm:cxn modelId="{9FABA887-39E4-4DBB-9019-ECBF1B12FF96}" type="presOf" srcId="{63FA09F4-FED8-4638-A03A-E6AE5B196F63}" destId="{1A64F3B7-B504-4F09-B794-F2A4328895D6}" srcOrd="0" destOrd="0" presId="urn:microsoft.com/office/officeart/2005/8/layout/lProcess2"/>
    <dgm:cxn modelId="{66CA868D-0AE1-4B32-9D13-FBE542D2FC8F}" srcId="{908155EE-36AB-41C0-9653-88225795C481}" destId="{AB95B572-2697-4492-9BF2-2141A1F3AC35}" srcOrd="2" destOrd="0" parTransId="{6E016B10-7E1B-490C-AC7C-BA5B886AD312}" sibTransId="{B116E970-606F-4437-997A-1BFE7C06E67B}"/>
    <dgm:cxn modelId="{44A81293-0DC2-4964-82EB-F1ABF937537F}" type="presOf" srcId="{908155EE-36AB-41C0-9653-88225795C481}" destId="{6E1E3E2D-09C5-40D5-8B59-B5EC47860317}" srcOrd="0" destOrd="0" presId="urn:microsoft.com/office/officeart/2005/8/layout/lProcess2"/>
    <dgm:cxn modelId="{591D2A9E-3A0A-4ABF-9A51-0943CA77E4AB}" type="presOf" srcId="{927BDF9A-75CC-4FC6-A9AB-9BCDC4AEF818}" destId="{F0257FF8-A1C5-434E-BB4D-4266CC1491E8}" srcOrd="0" destOrd="0" presId="urn:microsoft.com/office/officeart/2005/8/layout/lProcess2"/>
    <dgm:cxn modelId="{C6E0E8A8-0589-4C59-A425-61D8D3FDCFC8}" srcId="{908155EE-36AB-41C0-9653-88225795C481}" destId="{97342DF0-73D1-401F-B4E7-AC08F69173A7}" srcOrd="0" destOrd="0" parTransId="{8F5E9253-2EC6-4ABA-AABE-9FAC6FB3D50C}" sibTransId="{686EA927-6CFE-4A88-861C-A42904383917}"/>
    <dgm:cxn modelId="{4DAEF1AE-AADF-4CBA-86AD-292A5FABBF85}" type="presOf" srcId="{D9424C80-8B76-4770-AF63-F2DEA67A6D4F}" destId="{7D6E12FD-DD99-43B2-8C57-C0949BCDDF76}" srcOrd="0" destOrd="0" presId="urn:microsoft.com/office/officeart/2005/8/layout/lProcess2"/>
    <dgm:cxn modelId="{FE0EFEBB-8E0A-4521-83E8-4CE4693E3807}" type="presOf" srcId="{AB95B572-2697-4492-9BF2-2141A1F3AC35}" destId="{F912346E-B86C-4C7E-A01F-6A2361E12075}" srcOrd="0" destOrd="0" presId="urn:microsoft.com/office/officeart/2005/8/layout/lProcess2"/>
    <dgm:cxn modelId="{ED0F57D1-C492-4039-81B0-2932AC625355}" srcId="{AB95B572-2697-4492-9BF2-2141A1F3AC35}" destId="{63FA09F4-FED8-4638-A03A-E6AE5B196F63}" srcOrd="0" destOrd="0" parTransId="{D20AA54B-AB54-4419-B04D-EA7ED6670030}" sibTransId="{F3D18DDC-D5D2-48E4-95DD-C878AD777D18}"/>
    <dgm:cxn modelId="{54EF0BDA-279B-4556-B769-B0A0901B5241}" srcId="{908155EE-36AB-41C0-9653-88225795C481}" destId="{D9424C80-8B76-4770-AF63-F2DEA67A6D4F}" srcOrd="1" destOrd="0" parTransId="{2E982DD7-571A-40FC-BAAC-43A268D713C9}" sibTransId="{E02A810D-5B9C-4F06-8930-E9EEF4F148FD}"/>
    <dgm:cxn modelId="{01FCA9E8-71BC-4585-9EDF-6388C57EE985}" type="presOf" srcId="{AB95B572-2697-4492-9BF2-2141A1F3AC35}" destId="{E3C6EE7C-238B-44A9-8A6D-F03266BAA0CD}" srcOrd="1" destOrd="0" presId="urn:microsoft.com/office/officeart/2005/8/layout/lProcess2"/>
    <dgm:cxn modelId="{C1D247A9-A572-49B9-A18D-3283360C0860}" type="presParOf" srcId="{6E1E3E2D-09C5-40D5-8B59-B5EC47860317}" destId="{E3B59E4C-08A6-4B40-9554-BFBD5962E596}" srcOrd="0" destOrd="0" presId="urn:microsoft.com/office/officeart/2005/8/layout/lProcess2"/>
    <dgm:cxn modelId="{7F544659-4C94-44F9-AA22-2B6DAD3EE4F6}" type="presParOf" srcId="{E3B59E4C-08A6-4B40-9554-BFBD5962E596}" destId="{9A11EF7D-0266-46FA-920E-7FEDF70A9022}" srcOrd="0" destOrd="0" presId="urn:microsoft.com/office/officeart/2005/8/layout/lProcess2"/>
    <dgm:cxn modelId="{EE4F076E-D6EA-4DCD-97C8-2B38DFE36541}" type="presParOf" srcId="{E3B59E4C-08A6-4B40-9554-BFBD5962E596}" destId="{56314077-522E-4D03-B951-16769D7FF466}" srcOrd="1" destOrd="0" presId="urn:microsoft.com/office/officeart/2005/8/layout/lProcess2"/>
    <dgm:cxn modelId="{46D58DDE-9967-4315-8A6A-222D4B607228}" type="presParOf" srcId="{E3B59E4C-08A6-4B40-9554-BFBD5962E596}" destId="{96DB07B1-6B36-4529-BEE5-7F1CFC30502E}" srcOrd="2" destOrd="0" presId="urn:microsoft.com/office/officeart/2005/8/layout/lProcess2"/>
    <dgm:cxn modelId="{7371D21E-D268-45FB-801D-5462AA2A9E1D}" type="presParOf" srcId="{96DB07B1-6B36-4529-BEE5-7F1CFC30502E}" destId="{4C15F015-8122-4E17-B1C8-18A8EC97888C}" srcOrd="0" destOrd="0" presId="urn:microsoft.com/office/officeart/2005/8/layout/lProcess2"/>
    <dgm:cxn modelId="{F785893B-82C3-413A-BD72-F9056B557232}" type="presParOf" srcId="{4C15F015-8122-4E17-B1C8-18A8EC97888C}" destId="{0CF6BF44-7995-42AB-8A09-8FC2EAAEFDD1}" srcOrd="0" destOrd="0" presId="urn:microsoft.com/office/officeart/2005/8/layout/lProcess2"/>
    <dgm:cxn modelId="{4EEDEFC0-C656-4782-AB49-4852951F0792}" type="presParOf" srcId="{6E1E3E2D-09C5-40D5-8B59-B5EC47860317}" destId="{58A8C6AA-02AC-40D8-B741-535EA3692053}" srcOrd="1" destOrd="0" presId="urn:microsoft.com/office/officeart/2005/8/layout/lProcess2"/>
    <dgm:cxn modelId="{9579888B-72D0-428B-8BDE-65ACBBBE6FB3}" type="presParOf" srcId="{6E1E3E2D-09C5-40D5-8B59-B5EC47860317}" destId="{4463DF0D-8DA7-4310-8709-27591E813F6A}" srcOrd="2" destOrd="0" presId="urn:microsoft.com/office/officeart/2005/8/layout/lProcess2"/>
    <dgm:cxn modelId="{5B4EB6A9-1D78-4EE4-A0EF-DFEE6206DCEA}" type="presParOf" srcId="{4463DF0D-8DA7-4310-8709-27591E813F6A}" destId="{7D6E12FD-DD99-43B2-8C57-C0949BCDDF76}" srcOrd="0" destOrd="0" presId="urn:microsoft.com/office/officeart/2005/8/layout/lProcess2"/>
    <dgm:cxn modelId="{D01B3FC4-CADD-423D-AADA-2ECECBE2DA21}" type="presParOf" srcId="{4463DF0D-8DA7-4310-8709-27591E813F6A}" destId="{A7480549-4415-405A-801D-ADD263904B0C}" srcOrd="1" destOrd="0" presId="urn:microsoft.com/office/officeart/2005/8/layout/lProcess2"/>
    <dgm:cxn modelId="{95241CBA-A8C7-447D-A215-814C4EB5A940}" type="presParOf" srcId="{4463DF0D-8DA7-4310-8709-27591E813F6A}" destId="{21F6A056-C46E-4671-8664-DC31BF41C7EA}" srcOrd="2" destOrd="0" presId="urn:microsoft.com/office/officeart/2005/8/layout/lProcess2"/>
    <dgm:cxn modelId="{07C85490-A7C7-4B82-B5D5-6A02C5958265}" type="presParOf" srcId="{21F6A056-C46E-4671-8664-DC31BF41C7EA}" destId="{7A708AF5-375E-435E-8716-55A9C1077031}" srcOrd="0" destOrd="0" presId="urn:microsoft.com/office/officeart/2005/8/layout/lProcess2"/>
    <dgm:cxn modelId="{143320B3-C39B-4363-BCDD-70D6B96CE207}" type="presParOf" srcId="{7A708AF5-375E-435E-8716-55A9C1077031}" destId="{F0257FF8-A1C5-434E-BB4D-4266CC1491E8}" srcOrd="0" destOrd="0" presId="urn:microsoft.com/office/officeart/2005/8/layout/lProcess2"/>
    <dgm:cxn modelId="{E36DCCA9-13F4-45A6-B8C8-64220E904FDB}" type="presParOf" srcId="{6E1E3E2D-09C5-40D5-8B59-B5EC47860317}" destId="{F3798CF9-9FAD-4A23-B7B2-07743852000B}" srcOrd="3" destOrd="0" presId="urn:microsoft.com/office/officeart/2005/8/layout/lProcess2"/>
    <dgm:cxn modelId="{0F3F497B-0884-4642-97C6-C4D96C4DD25A}" type="presParOf" srcId="{6E1E3E2D-09C5-40D5-8B59-B5EC47860317}" destId="{0455F3C2-82C3-42D0-80E7-E026FC165253}" srcOrd="4" destOrd="0" presId="urn:microsoft.com/office/officeart/2005/8/layout/lProcess2"/>
    <dgm:cxn modelId="{39B2547B-0A1F-4764-936A-10B143E1BFF2}" type="presParOf" srcId="{0455F3C2-82C3-42D0-80E7-E026FC165253}" destId="{F912346E-B86C-4C7E-A01F-6A2361E12075}" srcOrd="0" destOrd="0" presId="urn:microsoft.com/office/officeart/2005/8/layout/lProcess2"/>
    <dgm:cxn modelId="{611AEB8C-3EEC-4173-9100-2D23EFBCA953}" type="presParOf" srcId="{0455F3C2-82C3-42D0-80E7-E026FC165253}" destId="{E3C6EE7C-238B-44A9-8A6D-F03266BAA0CD}" srcOrd="1" destOrd="0" presId="urn:microsoft.com/office/officeart/2005/8/layout/lProcess2"/>
    <dgm:cxn modelId="{00394417-498F-47F3-B274-B2ECD51D1EA4}" type="presParOf" srcId="{0455F3C2-82C3-42D0-80E7-E026FC165253}" destId="{E23DA7B6-BCBF-495D-8C5C-7F46A4F35474}" srcOrd="2" destOrd="0" presId="urn:microsoft.com/office/officeart/2005/8/layout/lProcess2"/>
    <dgm:cxn modelId="{676DF9C9-96B7-4C69-AF7D-878F04FE3C6C}" type="presParOf" srcId="{E23DA7B6-BCBF-495D-8C5C-7F46A4F35474}" destId="{7610EAA8-7DD0-42F1-9E32-D52955E9B70C}" srcOrd="0" destOrd="0" presId="urn:microsoft.com/office/officeart/2005/8/layout/lProcess2"/>
    <dgm:cxn modelId="{743CB76C-BC09-4075-ABFE-2451008F05F8}" type="presParOf" srcId="{7610EAA8-7DD0-42F1-9E32-D52955E9B70C}" destId="{1A64F3B7-B504-4F09-B794-F2A4328895D6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8155EE-36AB-41C0-9653-88225795C48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7342DF0-73D1-401F-B4E7-AC08F69173A7}">
      <dgm:prSet phldrT="[Text]"/>
      <dgm:spPr/>
      <dgm:t>
        <a:bodyPr/>
        <a:lstStyle/>
        <a:p>
          <a:r>
            <a:rPr lang="en-GB" b="1" dirty="0"/>
            <a:t>T</a:t>
          </a:r>
          <a:r>
            <a:rPr lang="en-GB" dirty="0"/>
            <a:t>argeted Teaching using high impact strategies</a:t>
          </a:r>
        </a:p>
      </dgm:t>
    </dgm:pt>
    <dgm:pt modelId="{8F5E9253-2EC6-4ABA-AABE-9FAC6FB3D50C}" type="parTrans" cxnId="{C6E0E8A8-0589-4C59-A425-61D8D3FDCFC8}">
      <dgm:prSet/>
      <dgm:spPr/>
      <dgm:t>
        <a:bodyPr/>
        <a:lstStyle/>
        <a:p>
          <a:endParaRPr lang="en-GB"/>
        </a:p>
      </dgm:t>
    </dgm:pt>
    <dgm:pt modelId="{686EA927-6CFE-4A88-861C-A42904383917}" type="sibTrans" cxnId="{C6E0E8A8-0589-4C59-A425-61D8D3FDCFC8}">
      <dgm:prSet/>
      <dgm:spPr/>
      <dgm:t>
        <a:bodyPr/>
        <a:lstStyle/>
        <a:p>
          <a:endParaRPr lang="en-GB"/>
        </a:p>
      </dgm:t>
    </dgm:pt>
    <dgm:pt modelId="{D9424C80-8B76-4770-AF63-F2DEA67A6D4F}">
      <dgm:prSet phldrT="[Text]"/>
      <dgm:spPr/>
      <dgm:t>
        <a:bodyPr/>
        <a:lstStyle/>
        <a:p>
          <a:r>
            <a:rPr lang="en-GB" b="1" dirty="0"/>
            <a:t>H</a:t>
          </a:r>
          <a:r>
            <a:rPr lang="en-GB" dirty="0"/>
            <a:t>igh Impact Strategies</a:t>
          </a:r>
        </a:p>
      </dgm:t>
    </dgm:pt>
    <dgm:pt modelId="{2E982DD7-571A-40FC-BAAC-43A268D713C9}" type="parTrans" cxnId="{54EF0BDA-279B-4556-B769-B0A0901B5241}">
      <dgm:prSet/>
      <dgm:spPr/>
      <dgm:t>
        <a:bodyPr/>
        <a:lstStyle/>
        <a:p>
          <a:endParaRPr lang="en-GB"/>
        </a:p>
      </dgm:t>
    </dgm:pt>
    <dgm:pt modelId="{E02A810D-5B9C-4F06-8930-E9EEF4F148FD}" type="sibTrans" cxnId="{54EF0BDA-279B-4556-B769-B0A0901B5241}">
      <dgm:prSet/>
      <dgm:spPr/>
      <dgm:t>
        <a:bodyPr/>
        <a:lstStyle/>
        <a:p>
          <a:endParaRPr lang="en-GB"/>
        </a:p>
      </dgm:t>
    </dgm:pt>
    <dgm:pt modelId="{AB95B572-2697-4492-9BF2-2141A1F3AC35}">
      <dgm:prSet phldrT="[Text]"/>
      <dgm:spPr/>
      <dgm:t>
        <a:bodyPr/>
        <a:lstStyle/>
        <a:p>
          <a:r>
            <a:rPr lang="en-GB" b="1" dirty="0"/>
            <a:t>R</a:t>
          </a:r>
          <a:r>
            <a:rPr lang="en-GB" dirty="0"/>
            <a:t>espectful Relationships</a:t>
          </a:r>
        </a:p>
      </dgm:t>
    </dgm:pt>
    <dgm:pt modelId="{6E016B10-7E1B-490C-AC7C-BA5B886AD312}" type="parTrans" cxnId="{66CA868D-0AE1-4B32-9D13-FBE542D2FC8F}">
      <dgm:prSet/>
      <dgm:spPr/>
      <dgm:t>
        <a:bodyPr/>
        <a:lstStyle/>
        <a:p>
          <a:endParaRPr lang="en-GB"/>
        </a:p>
      </dgm:t>
    </dgm:pt>
    <dgm:pt modelId="{B116E970-606F-4437-997A-1BFE7C06E67B}" type="sibTrans" cxnId="{66CA868D-0AE1-4B32-9D13-FBE542D2FC8F}">
      <dgm:prSet/>
      <dgm:spPr/>
      <dgm:t>
        <a:bodyPr/>
        <a:lstStyle/>
        <a:p>
          <a:endParaRPr lang="en-GB"/>
        </a:p>
      </dgm:t>
    </dgm:pt>
    <dgm:pt modelId="{7BBFC008-B90A-49A6-9F6E-E3A73AE3FFFB}">
      <dgm:prSet phldrT="[Text]"/>
      <dgm:spPr/>
      <dgm:t>
        <a:bodyPr/>
        <a:lstStyle/>
        <a:p>
          <a:r>
            <a:rPr lang="en-GB" dirty="0"/>
            <a:t>Using data driven methods to provide personalised supports to meet learners’ needs</a:t>
          </a:r>
        </a:p>
      </dgm:t>
    </dgm:pt>
    <dgm:pt modelId="{3D33303C-0B15-45DE-B798-6D708C69877F}" type="parTrans" cxnId="{10CC8B0B-A5C1-40AB-AF54-B15CD630A8BF}">
      <dgm:prSet/>
      <dgm:spPr/>
      <dgm:t>
        <a:bodyPr/>
        <a:lstStyle/>
        <a:p>
          <a:endParaRPr lang="en-GB"/>
        </a:p>
      </dgm:t>
    </dgm:pt>
    <dgm:pt modelId="{D5C21617-8CE4-458F-ABC4-9BFD5E33D71D}" type="sibTrans" cxnId="{10CC8B0B-A5C1-40AB-AF54-B15CD630A8BF}">
      <dgm:prSet/>
      <dgm:spPr/>
      <dgm:t>
        <a:bodyPr/>
        <a:lstStyle/>
        <a:p>
          <a:endParaRPr lang="en-GB"/>
        </a:p>
      </dgm:t>
    </dgm:pt>
    <dgm:pt modelId="{1F06DC1B-04BE-4BE8-94CF-BAB5F207F8EE}">
      <dgm:prSet phldrT="[Text]"/>
      <dgm:spPr/>
      <dgm:t>
        <a:bodyPr/>
        <a:lstStyle/>
        <a:p>
          <a:r>
            <a:rPr lang="en-GB" dirty="0"/>
            <a:t>e.g. Implementing questioning techniques and feedback to maximise learner engagement</a:t>
          </a:r>
        </a:p>
      </dgm:t>
    </dgm:pt>
    <dgm:pt modelId="{1DBD6EFA-7BAC-4ED0-8E67-F8F28340C5CF}" type="parTrans" cxnId="{23BC7DA6-50D3-46C3-BA63-3E4D9326D7F4}">
      <dgm:prSet/>
      <dgm:spPr/>
      <dgm:t>
        <a:bodyPr/>
        <a:lstStyle/>
        <a:p>
          <a:endParaRPr lang="en-GB"/>
        </a:p>
      </dgm:t>
    </dgm:pt>
    <dgm:pt modelId="{7579EAFA-713B-4396-B958-D455C690DEAD}" type="sibTrans" cxnId="{23BC7DA6-50D3-46C3-BA63-3E4D9326D7F4}">
      <dgm:prSet/>
      <dgm:spPr/>
      <dgm:t>
        <a:bodyPr/>
        <a:lstStyle/>
        <a:p>
          <a:endParaRPr lang="en-GB"/>
        </a:p>
      </dgm:t>
    </dgm:pt>
    <dgm:pt modelId="{3D34B446-7C32-4427-83D8-B7C01D073D8F}">
      <dgm:prSet phldrT="[Text]"/>
      <dgm:spPr/>
      <dgm:t>
        <a:bodyPr/>
        <a:lstStyle/>
        <a:p>
          <a:r>
            <a:rPr lang="en-GB" dirty="0"/>
            <a:t>Respectful and supportive culture that encourages pupils to learn and feel included</a:t>
          </a:r>
        </a:p>
      </dgm:t>
    </dgm:pt>
    <dgm:pt modelId="{A33FB4D2-4B00-4A36-BBDA-463CEB416D3D}" type="parTrans" cxnId="{D392E9A7-2079-47BA-806A-1B1C5EDA34C6}">
      <dgm:prSet/>
      <dgm:spPr/>
      <dgm:t>
        <a:bodyPr/>
        <a:lstStyle/>
        <a:p>
          <a:endParaRPr lang="en-GB"/>
        </a:p>
      </dgm:t>
    </dgm:pt>
    <dgm:pt modelId="{4E02DAA2-7CA0-4817-869F-C1ED324EF101}" type="sibTrans" cxnId="{D392E9A7-2079-47BA-806A-1B1C5EDA34C6}">
      <dgm:prSet/>
      <dgm:spPr/>
      <dgm:t>
        <a:bodyPr/>
        <a:lstStyle/>
        <a:p>
          <a:endParaRPr lang="en-GB"/>
        </a:p>
      </dgm:t>
    </dgm:pt>
    <dgm:pt modelId="{48600FD2-D7B0-4A61-B520-92034BFDDF06}">
      <dgm:prSet phldrT="[Text]"/>
      <dgm:spPr/>
      <dgm:t>
        <a:bodyPr/>
        <a:lstStyle/>
        <a:p>
          <a:r>
            <a:rPr lang="en-GB" b="1" dirty="0"/>
            <a:t>I</a:t>
          </a:r>
          <a:r>
            <a:rPr lang="en-GB" dirty="0"/>
            <a:t>nteractive Learning</a:t>
          </a:r>
        </a:p>
      </dgm:t>
    </dgm:pt>
    <dgm:pt modelId="{D9D1B7A4-120C-40A5-A45B-3754B094E8A3}" type="parTrans" cxnId="{C1BBAE3D-C5F1-4696-9C4C-628952AB114D}">
      <dgm:prSet/>
      <dgm:spPr/>
      <dgm:t>
        <a:bodyPr/>
        <a:lstStyle/>
        <a:p>
          <a:endParaRPr lang="en-GB"/>
        </a:p>
      </dgm:t>
    </dgm:pt>
    <dgm:pt modelId="{A714F076-A1A2-4532-89AA-D2A88C02E9FC}" type="sibTrans" cxnId="{C1BBAE3D-C5F1-4696-9C4C-628952AB114D}">
      <dgm:prSet/>
      <dgm:spPr/>
      <dgm:t>
        <a:bodyPr/>
        <a:lstStyle/>
        <a:p>
          <a:endParaRPr lang="en-GB"/>
        </a:p>
      </dgm:t>
    </dgm:pt>
    <dgm:pt modelId="{402D2439-0C41-4146-AE62-8AA50E8D7668}">
      <dgm:prSet phldrT="[Text]"/>
      <dgm:spPr/>
      <dgm:t>
        <a:bodyPr/>
        <a:lstStyle/>
        <a:p>
          <a:r>
            <a:rPr lang="en-GB" dirty="0"/>
            <a:t>Hands-on, collaborative learning which encourages critical thinking</a:t>
          </a:r>
        </a:p>
      </dgm:t>
    </dgm:pt>
    <dgm:pt modelId="{E369C649-7878-4C62-B211-9EFB50EA9AED}" type="parTrans" cxnId="{8FBAB815-27A7-459F-A4B8-B4C3D483A2E7}">
      <dgm:prSet/>
      <dgm:spPr/>
      <dgm:t>
        <a:bodyPr/>
        <a:lstStyle/>
        <a:p>
          <a:endParaRPr lang="en-GB"/>
        </a:p>
      </dgm:t>
    </dgm:pt>
    <dgm:pt modelId="{98E4D12B-7E0F-4A14-B974-A4D1BEF63881}" type="sibTrans" cxnId="{8FBAB815-27A7-459F-A4B8-B4C3D483A2E7}">
      <dgm:prSet/>
      <dgm:spPr/>
      <dgm:t>
        <a:bodyPr/>
        <a:lstStyle/>
        <a:p>
          <a:endParaRPr lang="en-GB"/>
        </a:p>
      </dgm:t>
    </dgm:pt>
    <dgm:pt modelId="{01317031-9B5D-4535-A624-FA865A4546A3}">
      <dgm:prSet phldrT="[Text]"/>
      <dgm:spPr/>
      <dgm:t>
        <a:bodyPr/>
        <a:lstStyle/>
        <a:p>
          <a:r>
            <a:rPr lang="en-GB" b="1" dirty="0"/>
            <a:t>V</a:t>
          </a:r>
          <a:r>
            <a:rPr lang="en-GB" dirty="0"/>
            <a:t>isible Leaning Goals</a:t>
          </a:r>
        </a:p>
      </dgm:t>
    </dgm:pt>
    <dgm:pt modelId="{C95EC62F-23B6-4659-8258-06968B432006}" type="parTrans" cxnId="{08822162-B720-44BD-8704-CB6576E6121D}">
      <dgm:prSet/>
      <dgm:spPr/>
      <dgm:t>
        <a:bodyPr/>
        <a:lstStyle/>
        <a:p>
          <a:endParaRPr lang="en-GB"/>
        </a:p>
      </dgm:t>
    </dgm:pt>
    <dgm:pt modelId="{A8A732D1-0ECF-44DD-8126-76759EEA1183}" type="sibTrans" cxnId="{08822162-B720-44BD-8704-CB6576E6121D}">
      <dgm:prSet/>
      <dgm:spPr/>
      <dgm:t>
        <a:bodyPr/>
        <a:lstStyle/>
        <a:p>
          <a:endParaRPr lang="en-GB"/>
        </a:p>
      </dgm:t>
    </dgm:pt>
    <dgm:pt modelId="{2E3E3869-5181-4AAF-9127-74CCE880A10C}">
      <dgm:prSet phldrT="[Text]"/>
      <dgm:spPr/>
      <dgm:t>
        <a:bodyPr/>
        <a:lstStyle/>
        <a:p>
          <a:r>
            <a:rPr lang="en-GB" dirty="0"/>
            <a:t>Learners clearly understanding learning intentions and how to achieve personal success</a:t>
          </a:r>
        </a:p>
      </dgm:t>
    </dgm:pt>
    <dgm:pt modelId="{5ED5FF57-7E1E-4D3F-9651-B8668894D3E1}" type="parTrans" cxnId="{780791E8-811D-45E4-BE3E-E03A61734E0A}">
      <dgm:prSet/>
      <dgm:spPr/>
      <dgm:t>
        <a:bodyPr/>
        <a:lstStyle/>
        <a:p>
          <a:endParaRPr lang="en-GB"/>
        </a:p>
      </dgm:t>
    </dgm:pt>
    <dgm:pt modelId="{C585D35C-0550-49E6-839E-8AC12D9B5B52}" type="sibTrans" cxnId="{780791E8-811D-45E4-BE3E-E03A61734E0A}">
      <dgm:prSet/>
      <dgm:spPr/>
      <dgm:t>
        <a:bodyPr/>
        <a:lstStyle/>
        <a:p>
          <a:endParaRPr lang="en-GB"/>
        </a:p>
      </dgm:t>
    </dgm:pt>
    <dgm:pt modelId="{8F1647D0-9128-49DA-8E3A-E7539AC94B1B}">
      <dgm:prSet phldrT="[Text]"/>
      <dgm:spPr/>
      <dgm:t>
        <a:bodyPr/>
        <a:lstStyle/>
        <a:p>
          <a:r>
            <a:rPr lang="en-GB" b="1" dirty="0"/>
            <a:t>E</a:t>
          </a:r>
          <a:r>
            <a:rPr lang="en-GB" dirty="0"/>
            <a:t>ffective feedback</a:t>
          </a:r>
        </a:p>
      </dgm:t>
    </dgm:pt>
    <dgm:pt modelId="{3A8E5A9F-D08A-437D-B68C-5CEFAEC8265B}" type="parTrans" cxnId="{19E7A8B6-5D6C-470B-935A-1586911B2FDC}">
      <dgm:prSet/>
      <dgm:spPr/>
      <dgm:t>
        <a:bodyPr/>
        <a:lstStyle/>
        <a:p>
          <a:endParaRPr lang="en-GB"/>
        </a:p>
      </dgm:t>
    </dgm:pt>
    <dgm:pt modelId="{8B301FBF-8F66-42C1-A634-D9925C1BED5E}" type="sibTrans" cxnId="{19E7A8B6-5D6C-470B-935A-1586911B2FDC}">
      <dgm:prSet/>
      <dgm:spPr/>
      <dgm:t>
        <a:bodyPr/>
        <a:lstStyle/>
        <a:p>
          <a:endParaRPr lang="en-GB"/>
        </a:p>
      </dgm:t>
    </dgm:pt>
    <dgm:pt modelId="{2B80A7DF-D61A-4728-B36D-0C2FB40D2319}">
      <dgm:prSet phldrT="[Text]"/>
      <dgm:spPr/>
      <dgm:t>
        <a:bodyPr/>
        <a:lstStyle/>
        <a:p>
          <a:r>
            <a:rPr lang="en-GB" dirty="0"/>
            <a:t>Timely, effective feedback that helps learners improve</a:t>
          </a:r>
        </a:p>
      </dgm:t>
    </dgm:pt>
    <dgm:pt modelId="{2F1C5ED7-0A26-49F6-B3D0-DC1DA3F7FA35}" type="parTrans" cxnId="{8B5A9836-38FC-4052-87F5-DB8F757F5A41}">
      <dgm:prSet/>
      <dgm:spPr/>
      <dgm:t>
        <a:bodyPr/>
        <a:lstStyle/>
        <a:p>
          <a:endParaRPr lang="en-GB"/>
        </a:p>
      </dgm:t>
    </dgm:pt>
    <dgm:pt modelId="{EB596DCB-DDD8-46F0-875B-70FF74626D4C}" type="sibTrans" cxnId="{8B5A9836-38FC-4052-87F5-DB8F757F5A41}">
      <dgm:prSet/>
      <dgm:spPr/>
      <dgm:t>
        <a:bodyPr/>
        <a:lstStyle/>
        <a:p>
          <a:endParaRPr lang="en-GB"/>
        </a:p>
      </dgm:t>
    </dgm:pt>
    <dgm:pt modelId="{6E1E3E2D-09C5-40D5-8B59-B5EC47860317}" type="pres">
      <dgm:prSet presAssocID="{908155EE-36AB-41C0-9653-88225795C481}" presName="theList" presStyleCnt="0">
        <dgm:presLayoutVars>
          <dgm:dir/>
          <dgm:animLvl val="lvl"/>
          <dgm:resizeHandles val="exact"/>
        </dgm:presLayoutVars>
      </dgm:prSet>
      <dgm:spPr/>
    </dgm:pt>
    <dgm:pt modelId="{E3B59E4C-08A6-4B40-9554-BFBD5962E596}" type="pres">
      <dgm:prSet presAssocID="{97342DF0-73D1-401F-B4E7-AC08F69173A7}" presName="compNode" presStyleCnt="0"/>
      <dgm:spPr/>
    </dgm:pt>
    <dgm:pt modelId="{9A11EF7D-0266-46FA-920E-7FEDF70A9022}" type="pres">
      <dgm:prSet presAssocID="{97342DF0-73D1-401F-B4E7-AC08F69173A7}" presName="aNode" presStyleLbl="bgShp" presStyleIdx="0" presStyleCnt="6"/>
      <dgm:spPr/>
    </dgm:pt>
    <dgm:pt modelId="{56314077-522E-4D03-B951-16769D7FF466}" type="pres">
      <dgm:prSet presAssocID="{97342DF0-73D1-401F-B4E7-AC08F69173A7}" presName="textNode" presStyleLbl="bgShp" presStyleIdx="0" presStyleCnt="6"/>
      <dgm:spPr/>
    </dgm:pt>
    <dgm:pt modelId="{96DB07B1-6B36-4529-BEE5-7F1CFC30502E}" type="pres">
      <dgm:prSet presAssocID="{97342DF0-73D1-401F-B4E7-AC08F69173A7}" presName="compChildNode" presStyleCnt="0"/>
      <dgm:spPr/>
    </dgm:pt>
    <dgm:pt modelId="{4C15F015-8122-4E17-B1C8-18A8EC97888C}" type="pres">
      <dgm:prSet presAssocID="{97342DF0-73D1-401F-B4E7-AC08F69173A7}" presName="theInnerList" presStyleCnt="0"/>
      <dgm:spPr/>
    </dgm:pt>
    <dgm:pt modelId="{800F6C00-2340-429A-A596-26A5FA04CE48}" type="pres">
      <dgm:prSet presAssocID="{7BBFC008-B90A-49A6-9F6E-E3A73AE3FFFB}" presName="childNode" presStyleLbl="node1" presStyleIdx="0" presStyleCnt="6">
        <dgm:presLayoutVars>
          <dgm:bulletEnabled val="1"/>
        </dgm:presLayoutVars>
      </dgm:prSet>
      <dgm:spPr/>
    </dgm:pt>
    <dgm:pt modelId="{58A8C6AA-02AC-40D8-B741-535EA3692053}" type="pres">
      <dgm:prSet presAssocID="{97342DF0-73D1-401F-B4E7-AC08F69173A7}" presName="aSpace" presStyleCnt="0"/>
      <dgm:spPr/>
    </dgm:pt>
    <dgm:pt modelId="{4463DF0D-8DA7-4310-8709-27591E813F6A}" type="pres">
      <dgm:prSet presAssocID="{D9424C80-8B76-4770-AF63-F2DEA67A6D4F}" presName="compNode" presStyleCnt="0"/>
      <dgm:spPr/>
    </dgm:pt>
    <dgm:pt modelId="{7D6E12FD-DD99-43B2-8C57-C0949BCDDF76}" type="pres">
      <dgm:prSet presAssocID="{D9424C80-8B76-4770-AF63-F2DEA67A6D4F}" presName="aNode" presStyleLbl="bgShp" presStyleIdx="1" presStyleCnt="6"/>
      <dgm:spPr/>
    </dgm:pt>
    <dgm:pt modelId="{A7480549-4415-405A-801D-ADD263904B0C}" type="pres">
      <dgm:prSet presAssocID="{D9424C80-8B76-4770-AF63-F2DEA67A6D4F}" presName="textNode" presStyleLbl="bgShp" presStyleIdx="1" presStyleCnt="6"/>
      <dgm:spPr/>
    </dgm:pt>
    <dgm:pt modelId="{21F6A056-C46E-4671-8664-DC31BF41C7EA}" type="pres">
      <dgm:prSet presAssocID="{D9424C80-8B76-4770-AF63-F2DEA67A6D4F}" presName="compChildNode" presStyleCnt="0"/>
      <dgm:spPr/>
    </dgm:pt>
    <dgm:pt modelId="{7A708AF5-375E-435E-8716-55A9C1077031}" type="pres">
      <dgm:prSet presAssocID="{D9424C80-8B76-4770-AF63-F2DEA67A6D4F}" presName="theInnerList" presStyleCnt="0"/>
      <dgm:spPr/>
    </dgm:pt>
    <dgm:pt modelId="{DBA529AA-BA67-43EB-AD03-B5A3427EFA38}" type="pres">
      <dgm:prSet presAssocID="{1F06DC1B-04BE-4BE8-94CF-BAB5F207F8EE}" presName="childNode" presStyleLbl="node1" presStyleIdx="1" presStyleCnt="6">
        <dgm:presLayoutVars>
          <dgm:bulletEnabled val="1"/>
        </dgm:presLayoutVars>
      </dgm:prSet>
      <dgm:spPr/>
    </dgm:pt>
    <dgm:pt modelId="{F3798CF9-9FAD-4A23-B7B2-07743852000B}" type="pres">
      <dgm:prSet presAssocID="{D9424C80-8B76-4770-AF63-F2DEA67A6D4F}" presName="aSpace" presStyleCnt="0"/>
      <dgm:spPr/>
    </dgm:pt>
    <dgm:pt modelId="{0455F3C2-82C3-42D0-80E7-E026FC165253}" type="pres">
      <dgm:prSet presAssocID="{AB95B572-2697-4492-9BF2-2141A1F3AC35}" presName="compNode" presStyleCnt="0"/>
      <dgm:spPr/>
    </dgm:pt>
    <dgm:pt modelId="{F912346E-B86C-4C7E-A01F-6A2361E12075}" type="pres">
      <dgm:prSet presAssocID="{AB95B572-2697-4492-9BF2-2141A1F3AC35}" presName="aNode" presStyleLbl="bgShp" presStyleIdx="2" presStyleCnt="6"/>
      <dgm:spPr/>
    </dgm:pt>
    <dgm:pt modelId="{E3C6EE7C-238B-44A9-8A6D-F03266BAA0CD}" type="pres">
      <dgm:prSet presAssocID="{AB95B572-2697-4492-9BF2-2141A1F3AC35}" presName="textNode" presStyleLbl="bgShp" presStyleIdx="2" presStyleCnt="6"/>
      <dgm:spPr/>
    </dgm:pt>
    <dgm:pt modelId="{E23DA7B6-BCBF-495D-8C5C-7F46A4F35474}" type="pres">
      <dgm:prSet presAssocID="{AB95B572-2697-4492-9BF2-2141A1F3AC35}" presName="compChildNode" presStyleCnt="0"/>
      <dgm:spPr/>
    </dgm:pt>
    <dgm:pt modelId="{7610EAA8-7DD0-42F1-9E32-D52955E9B70C}" type="pres">
      <dgm:prSet presAssocID="{AB95B572-2697-4492-9BF2-2141A1F3AC35}" presName="theInnerList" presStyleCnt="0"/>
      <dgm:spPr/>
    </dgm:pt>
    <dgm:pt modelId="{BAADF6B0-7593-4E63-94C1-BBB032056289}" type="pres">
      <dgm:prSet presAssocID="{3D34B446-7C32-4427-83D8-B7C01D073D8F}" presName="childNode" presStyleLbl="node1" presStyleIdx="2" presStyleCnt="6">
        <dgm:presLayoutVars>
          <dgm:bulletEnabled val="1"/>
        </dgm:presLayoutVars>
      </dgm:prSet>
      <dgm:spPr/>
    </dgm:pt>
    <dgm:pt modelId="{229D1416-6B3A-43CE-A2C5-A7AEA7CE085F}" type="pres">
      <dgm:prSet presAssocID="{AB95B572-2697-4492-9BF2-2141A1F3AC35}" presName="aSpace" presStyleCnt="0"/>
      <dgm:spPr/>
    </dgm:pt>
    <dgm:pt modelId="{40EFB215-5FE6-49C1-B74D-92C0B527B486}" type="pres">
      <dgm:prSet presAssocID="{48600FD2-D7B0-4A61-B520-92034BFDDF06}" presName="compNode" presStyleCnt="0"/>
      <dgm:spPr/>
    </dgm:pt>
    <dgm:pt modelId="{5293D524-D4B8-48BC-B60B-F93F2346E77D}" type="pres">
      <dgm:prSet presAssocID="{48600FD2-D7B0-4A61-B520-92034BFDDF06}" presName="aNode" presStyleLbl="bgShp" presStyleIdx="3" presStyleCnt="6"/>
      <dgm:spPr/>
    </dgm:pt>
    <dgm:pt modelId="{6BF847EE-6786-4BF6-9119-31FD563202D3}" type="pres">
      <dgm:prSet presAssocID="{48600FD2-D7B0-4A61-B520-92034BFDDF06}" presName="textNode" presStyleLbl="bgShp" presStyleIdx="3" presStyleCnt="6"/>
      <dgm:spPr/>
    </dgm:pt>
    <dgm:pt modelId="{B87AB8AE-30B9-43F8-8642-97CE18D32A49}" type="pres">
      <dgm:prSet presAssocID="{48600FD2-D7B0-4A61-B520-92034BFDDF06}" presName="compChildNode" presStyleCnt="0"/>
      <dgm:spPr/>
    </dgm:pt>
    <dgm:pt modelId="{469AEE70-10B3-420F-B1E7-AC852BDCEEF7}" type="pres">
      <dgm:prSet presAssocID="{48600FD2-D7B0-4A61-B520-92034BFDDF06}" presName="theInnerList" presStyleCnt="0"/>
      <dgm:spPr/>
    </dgm:pt>
    <dgm:pt modelId="{FD5C0EA5-046B-4193-9FC5-889F280A679A}" type="pres">
      <dgm:prSet presAssocID="{402D2439-0C41-4146-AE62-8AA50E8D7668}" presName="childNode" presStyleLbl="node1" presStyleIdx="3" presStyleCnt="6">
        <dgm:presLayoutVars>
          <dgm:bulletEnabled val="1"/>
        </dgm:presLayoutVars>
      </dgm:prSet>
      <dgm:spPr/>
    </dgm:pt>
    <dgm:pt modelId="{59204867-40E9-4FB4-8BE4-65A001154199}" type="pres">
      <dgm:prSet presAssocID="{48600FD2-D7B0-4A61-B520-92034BFDDF06}" presName="aSpace" presStyleCnt="0"/>
      <dgm:spPr/>
    </dgm:pt>
    <dgm:pt modelId="{B817A01F-F0E0-4EC8-9A5D-3CF93F07F0A1}" type="pres">
      <dgm:prSet presAssocID="{01317031-9B5D-4535-A624-FA865A4546A3}" presName="compNode" presStyleCnt="0"/>
      <dgm:spPr/>
    </dgm:pt>
    <dgm:pt modelId="{50B3A274-FB6B-4B65-93CF-64DA9F38340C}" type="pres">
      <dgm:prSet presAssocID="{01317031-9B5D-4535-A624-FA865A4546A3}" presName="aNode" presStyleLbl="bgShp" presStyleIdx="4" presStyleCnt="6"/>
      <dgm:spPr/>
    </dgm:pt>
    <dgm:pt modelId="{3B9EFCD7-B4B6-45B9-9EE0-E460B9F70A45}" type="pres">
      <dgm:prSet presAssocID="{01317031-9B5D-4535-A624-FA865A4546A3}" presName="textNode" presStyleLbl="bgShp" presStyleIdx="4" presStyleCnt="6"/>
      <dgm:spPr/>
    </dgm:pt>
    <dgm:pt modelId="{7AF1CB8D-D060-4EA0-A2D6-FB24BB19D246}" type="pres">
      <dgm:prSet presAssocID="{01317031-9B5D-4535-A624-FA865A4546A3}" presName="compChildNode" presStyleCnt="0"/>
      <dgm:spPr/>
    </dgm:pt>
    <dgm:pt modelId="{223FA94A-CE87-44E9-8E47-E4F0FB5B1000}" type="pres">
      <dgm:prSet presAssocID="{01317031-9B5D-4535-A624-FA865A4546A3}" presName="theInnerList" presStyleCnt="0"/>
      <dgm:spPr/>
    </dgm:pt>
    <dgm:pt modelId="{E0BDF9D0-6E15-405A-9188-5F331B850FAA}" type="pres">
      <dgm:prSet presAssocID="{2E3E3869-5181-4AAF-9127-74CCE880A10C}" presName="childNode" presStyleLbl="node1" presStyleIdx="4" presStyleCnt="6">
        <dgm:presLayoutVars>
          <dgm:bulletEnabled val="1"/>
        </dgm:presLayoutVars>
      </dgm:prSet>
      <dgm:spPr/>
    </dgm:pt>
    <dgm:pt modelId="{CBC0455D-8854-4B1D-8D8C-4829FE852FEE}" type="pres">
      <dgm:prSet presAssocID="{01317031-9B5D-4535-A624-FA865A4546A3}" presName="aSpace" presStyleCnt="0"/>
      <dgm:spPr/>
    </dgm:pt>
    <dgm:pt modelId="{1B762E52-0B1A-4BBC-B8DD-1448666BA7A1}" type="pres">
      <dgm:prSet presAssocID="{8F1647D0-9128-49DA-8E3A-E7539AC94B1B}" presName="compNode" presStyleCnt="0"/>
      <dgm:spPr/>
    </dgm:pt>
    <dgm:pt modelId="{DA35A98B-5425-4A1B-9A36-35DC894A9EE3}" type="pres">
      <dgm:prSet presAssocID="{8F1647D0-9128-49DA-8E3A-E7539AC94B1B}" presName="aNode" presStyleLbl="bgShp" presStyleIdx="5" presStyleCnt="6"/>
      <dgm:spPr/>
    </dgm:pt>
    <dgm:pt modelId="{F9A45A5B-ECF2-4A75-94C2-FFE7E1AFCB5F}" type="pres">
      <dgm:prSet presAssocID="{8F1647D0-9128-49DA-8E3A-E7539AC94B1B}" presName="textNode" presStyleLbl="bgShp" presStyleIdx="5" presStyleCnt="6"/>
      <dgm:spPr/>
    </dgm:pt>
    <dgm:pt modelId="{FC7AF741-B74B-43AC-9E65-4D080F82E20A}" type="pres">
      <dgm:prSet presAssocID="{8F1647D0-9128-49DA-8E3A-E7539AC94B1B}" presName="compChildNode" presStyleCnt="0"/>
      <dgm:spPr/>
    </dgm:pt>
    <dgm:pt modelId="{5470AD81-5D9F-4475-B0C5-EC2B23796E8C}" type="pres">
      <dgm:prSet presAssocID="{8F1647D0-9128-49DA-8E3A-E7539AC94B1B}" presName="theInnerList" presStyleCnt="0"/>
      <dgm:spPr/>
    </dgm:pt>
    <dgm:pt modelId="{63DFEC84-20C7-40C0-93F4-32DE728C58F4}" type="pres">
      <dgm:prSet presAssocID="{2B80A7DF-D61A-4728-B36D-0C2FB40D2319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10CC8B0B-A5C1-40AB-AF54-B15CD630A8BF}" srcId="{97342DF0-73D1-401F-B4E7-AC08F69173A7}" destId="{7BBFC008-B90A-49A6-9F6E-E3A73AE3FFFB}" srcOrd="0" destOrd="0" parTransId="{3D33303C-0B15-45DE-B798-6D708C69877F}" sibTransId="{D5C21617-8CE4-458F-ABC4-9BFD5E33D71D}"/>
    <dgm:cxn modelId="{426ACD0F-5893-457A-A5E3-F385A5BED799}" type="presOf" srcId="{3D34B446-7C32-4427-83D8-B7C01D073D8F}" destId="{BAADF6B0-7593-4E63-94C1-BBB032056289}" srcOrd="0" destOrd="0" presId="urn:microsoft.com/office/officeart/2005/8/layout/lProcess2"/>
    <dgm:cxn modelId="{8FBAB815-27A7-459F-A4B8-B4C3D483A2E7}" srcId="{48600FD2-D7B0-4A61-B520-92034BFDDF06}" destId="{402D2439-0C41-4146-AE62-8AA50E8D7668}" srcOrd="0" destOrd="0" parTransId="{E369C649-7878-4C62-B211-9EFB50EA9AED}" sibTransId="{98E4D12B-7E0F-4A14-B974-A4D1BEF63881}"/>
    <dgm:cxn modelId="{920CBB34-BFA7-4579-8152-9EDFDFA84040}" type="presOf" srcId="{7BBFC008-B90A-49A6-9F6E-E3A73AE3FFFB}" destId="{800F6C00-2340-429A-A596-26A5FA04CE48}" srcOrd="0" destOrd="0" presId="urn:microsoft.com/office/officeart/2005/8/layout/lProcess2"/>
    <dgm:cxn modelId="{8B5A9836-38FC-4052-87F5-DB8F757F5A41}" srcId="{8F1647D0-9128-49DA-8E3A-E7539AC94B1B}" destId="{2B80A7DF-D61A-4728-B36D-0C2FB40D2319}" srcOrd="0" destOrd="0" parTransId="{2F1C5ED7-0A26-49F6-B3D0-DC1DA3F7FA35}" sibTransId="{EB596DCB-DDD8-46F0-875B-70FF74626D4C}"/>
    <dgm:cxn modelId="{C1BBAE3D-C5F1-4696-9C4C-628952AB114D}" srcId="{908155EE-36AB-41C0-9653-88225795C481}" destId="{48600FD2-D7B0-4A61-B520-92034BFDDF06}" srcOrd="3" destOrd="0" parTransId="{D9D1B7A4-120C-40A5-A45B-3754B094E8A3}" sibTransId="{A714F076-A1A2-4532-89AA-D2A88C02E9FC}"/>
    <dgm:cxn modelId="{ACABAE41-97A0-442B-BA76-BC7E4DA06C70}" type="presOf" srcId="{D9424C80-8B76-4770-AF63-F2DEA67A6D4F}" destId="{A7480549-4415-405A-801D-ADD263904B0C}" srcOrd="1" destOrd="0" presId="urn:microsoft.com/office/officeart/2005/8/layout/lProcess2"/>
    <dgm:cxn modelId="{08822162-B720-44BD-8704-CB6576E6121D}" srcId="{908155EE-36AB-41C0-9653-88225795C481}" destId="{01317031-9B5D-4535-A624-FA865A4546A3}" srcOrd="4" destOrd="0" parTransId="{C95EC62F-23B6-4659-8258-06968B432006}" sibTransId="{A8A732D1-0ECF-44DD-8126-76759EEA1183}"/>
    <dgm:cxn modelId="{8F4A424A-88AF-47FF-90C7-A373F69CE969}" type="presOf" srcId="{8F1647D0-9128-49DA-8E3A-E7539AC94B1B}" destId="{DA35A98B-5425-4A1B-9A36-35DC894A9EE3}" srcOrd="0" destOrd="0" presId="urn:microsoft.com/office/officeart/2005/8/layout/lProcess2"/>
    <dgm:cxn modelId="{D621156F-E191-4F94-903E-383E4689A8B8}" type="presOf" srcId="{01317031-9B5D-4535-A624-FA865A4546A3}" destId="{50B3A274-FB6B-4B65-93CF-64DA9F38340C}" srcOrd="0" destOrd="0" presId="urn:microsoft.com/office/officeart/2005/8/layout/lProcess2"/>
    <dgm:cxn modelId="{988F3D6F-FCDB-4065-8CB6-40923BD51FF7}" type="presOf" srcId="{8F1647D0-9128-49DA-8E3A-E7539AC94B1B}" destId="{F9A45A5B-ECF2-4A75-94C2-FFE7E1AFCB5F}" srcOrd="1" destOrd="0" presId="urn:microsoft.com/office/officeart/2005/8/layout/lProcess2"/>
    <dgm:cxn modelId="{B773C550-8EB8-496B-9956-AFA1055726B7}" type="presOf" srcId="{97342DF0-73D1-401F-B4E7-AC08F69173A7}" destId="{56314077-522E-4D03-B951-16769D7FF466}" srcOrd="1" destOrd="0" presId="urn:microsoft.com/office/officeart/2005/8/layout/lProcess2"/>
    <dgm:cxn modelId="{E8F23C7B-EE4E-4AD5-96BF-AC06B6D5C8F0}" type="presOf" srcId="{97342DF0-73D1-401F-B4E7-AC08F69173A7}" destId="{9A11EF7D-0266-46FA-920E-7FEDF70A9022}" srcOrd="0" destOrd="0" presId="urn:microsoft.com/office/officeart/2005/8/layout/lProcess2"/>
    <dgm:cxn modelId="{89FDAE80-0479-4C5F-AAEA-CE4DEA4F5AA4}" type="presOf" srcId="{1F06DC1B-04BE-4BE8-94CF-BAB5F207F8EE}" destId="{DBA529AA-BA67-43EB-AD03-B5A3427EFA38}" srcOrd="0" destOrd="0" presId="urn:microsoft.com/office/officeart/2005/8/layout/lProcess2"/>
    <dgm:cxn modelId="{66CA868D-0AE1-4B32-9D13-FBE542D2FC8F}" srcId="{908155EE-36AB-41C0-9653-88225795C481}" destId="{AB95B572-2697-4492-9BF2-2141A1F3AC35}" srcOrd="2" destOrd="0" parTransId="{6E016B10-7E1B-490C-AC7C-BA5B886AD312}" sibTransId="{B116E970-606F-4437-997A-1BFE7C06E67B}"/>
    <dgm:cxn modelId="{44A81293-0DC2-4964-82EB-F1ABF937537F}" type="presOf" srcId="{908155EE-36AB-41C0-9653-88225795C481}" destId="{6E1E3E2D-09C5-40D5-8B59-B5EC47860317}" srcOrd="0" destOrd="0" presId="urn:microsoft.com/office/officeart/2005/8/layout/lProcess2"/>
    <dgm:cxn modelId="{8B0D0297-F171-4C13-8C47-78989995FECA}" type="presOf" srcId="{2B80A7DF-D61A-4728-B36D-0C2FB40D2319}" destId="{63DFEC84-20C7-40C0-93F4-32DE728C58F4}" srcOrd="0" destOrd="0" presId="urn:microsoft.com/office/officeart/2005/8/layout/lProcess2"/>
    <dgm:cxn modelId="{9B63659D-319F-4BC3-997A-B9F5F3EC49C2}" type="presOf" srcId="{402D2439-0C41-4146-AE62-8AA50E8D7668}" destId="{FD5C0EA5-046B-4193-9FC5-889F280A679A}" srcOrd="0" destOrd="0" presId="urn:microsoft.com/office/officeart/2005/8/layout/lProcess2"/>
    <dgm:cxn modelId="{93BD5AA3-55A3-423F-AA69-EAF3E84F5379}" type="presOf" srcId="{48600FD2-D7B0-4A61-B520-92034BFDDF06}" destId="{6BF847EE-6786-4BF6-9119-31FD563202D3}" srcOrd="1" destOrd="0" presId="urn:microsoft.com/office/officeart/2005/8/layout/lProcess2"/>
    <dgm:cxn modelId="{00A1A7A4-4516-4B26-B772-BAF385179173}" type="presOf" srcId="{2E3E3869-5181-4AAF-9127-74CCE880A10C}" destId="{E0BDF9D0-6E15-405A-9188-5F331B850FAA}" srcOrd="0" destOrd="0" presId="urn:microsoft.com/office/officeart/2005/8/layout/lProcess2"/>
    <dgm:cxn modelId="{23BC7DA6-50D3-46C3-BA63-3E4D9326D7F4}" srcId="{D9424C80-8B76-4770-AF63-F2DEA67A6D4F}" destId="{1F06DC1B-04BE-4BE8-94CF-BAB5F207F8EE}" srcOrd="0" destOrd="0" parTransId="{1DBD6EFA-7BAC-4ED0-8E67-F8F28340C5CF}" sibTransId="{7579EAFA-713B-4396-B958-D455C690DEAD}"/>
    <dgm:cxn modelId="{D392E9A7-2079-47BA-806A-1B1C5EDA34C6}" srcId="{AB95B572-2697-4492-9BF2-2141A1F3AC35}" destId="{3D34B446-7C32-4427-83D8-B7C01D073D8F}" srcOrd="0" destOrd="0" parTransId="{A33FB4D2-4B00-4A36-BBDA-463CEB416D3D}" sibTransId="{4E02DAA2-7CA0-4817-869F-C1ED324EF101}"/>
    <dgm:cxn modelId="{C6E0E8A8-0589-4C59-A425-61D8D3FDCFC8}" srcId="{908155EE-36AB-41C0-9653-88225795C481}" destId="{97342DF0-73D1-401F-B4E7-AC08F69173A7}" srcOrd="0" destOrd="0" parTransId="{8F5E9253-2EC6-4ABA-AABE-9FAC6FB3D50C}" sibTransId="{686EA927-6CFE-4A88-861C-A42904383917}"/>
    <dgm:cxn modelId="{4DAEF1AE-AADF-4CBA-86AD-292A5FABBF85}" type="presOf" srcId="{D9424C80-8B76-4770-AF63-F2DEA67A6D4F}" destId="{7D6E12FD-DD99-43B2-8C57-C0949BCDDF76}" srcOrd="0" destOrd="0" presId="urn:microsoft.com/office/officeart/2005/8/layout/lProcess2"/>
    <dgm:cxn modelId="{19E7A8B6-5D6C-470B-935A-1586911B2FDC}" srcId="{908155EE-36AB-41C0-9653-88225795C481}" destId="{8F1647D0-9128-49DA-8E3A-E7539AC94B1B}" srcOrd="5" destOrd="0" parTransId="{3A8E5A9F-D08A-437D-B68C-5CEFAEC8265B}" sibTransId="{8B301FBF-8F66-42C1-A634-D9925C1BED5E}"/>
    <dgm:cxn modelId="{FE0EFEBB-8E0A-4521-83E8-4CE4693E3807}" type="presOf" srcId="{AB95B572-2697-4492-9BF2-2141A1F3AC35}" destId="{F912346E-B86C-4C7E-A01F-6A2361E12075}" srcOrd="0" destOrd="0" presId="urn:microsoft.com/office/officeart/2005/8/layout/lProcess2"/>
    <dgm:cxn modelId="{54EF0BDA-279B-4556-B769-B0A0901B5241}" srcId="{908155EE-36AB-41C0-9653-88225795C481}" destId="{D9424C80-8B76-4770-AF63-F2DEA67A6D4F}" srcOrd="1" destOrd="0" parTransId="{2E982DD7-571A-40FC-BAAC-43A268D713C9}" sibTransId="{E02A810D-5B9C-4F06-8930-E9EEF4F148FD}"/>
    <dgm:cxn modelId="{780791E8-811D-45E4-BE3E-E03A61734E0A}" srcId="{01317031-9B5D-4535-A624-FA865A4546A3}" destId="{2E3E3869-5181-4AAF-9127-74CCE880A10C}" srcOrd="0" destOrd="0" parTransId="{5ED5FF57-7E1E-4D3F-9651-B8668894D3E1}" sibTransId="{C585D35C-0550-49E6-839E-8AC12D9B5B52}"/>
    <dgm:cxn modelId="{01FCA9E8-71BC-4585-9EDF-6388C57EE985}" type="presOf" srcId="{AB95B572-2697-4492-9BF2-2141A1F3AC35}" destId="{E3C6EE7C-238B-44A9-8A6D-F03266BAA0CD}" srcOrd="1" destOrd="0" presId="urn:microsoft.com/office/officeart/2005/8/layout/lProcess2"/>
    <dgm:cxn modelId="{EB0BF6EC-C333-4E00-BAD5-2FE21437D78C}" type="presOf" srcId="{01317031-9B5D-4535-A624-FA865A4546A3}" destId="{3B9EFCD7-B4B6-45B9-9EE0-E460B9F70A45}" srcOrd="1" destOrd="0" presId="urn:microsoft.com/office/officeart/2005/8/layout/lProcess2"/>
    <dgm:cxn modelId="{6C94D1FE-CF18-453C-9FE0-96E93A87F01D}" type="presOf" srcId="{48600FD2-D7B0-4A61-B520-92034BFDDF06}" destId="{5293D524-D4B8-48BC-B60B-F93F2346E77D}" srcOrd="0" destOrd="0" presId="urn:microsoft.com/office/officeart/2005/8/layout/lProcess2"/>
    <dgm:cxn modelId="{C1D247A9-A572-49B9-A18D-3283360C0860}" type="presParOf" srcId="{6E1E3E2D-09C5-40D5-8B59-B5EC47860317}" destId="{E3B59E4C-08A6-4B40-9554-BFBD5962E596}" srcOrd="0" destOrd="0" presId="urn:microsoft.com/office/officeart/2005/8/layout/lProcess2"/>
    <dgm:cxn modelId="{7F544659-4C94-44F9-AA22-2B6DAD3EE4F6}" type="presParOf" srcId="{E3B59E4C-08A6-4B40-9554-BFBD5962E596}" destId="{9A11EF7D-0266-46FA-920E-7FEDF70A9022}" srcOrd="0" destOrd="0" presId="urn:microsoft.com/office/officeart/2005/8/layout/lProcess2"/>
    <dgm:cxn modelId="{EE4F076E-D6EA-4DCD-97C8-2B38DFE36541}" type="presParOf" srcId="{E3B59E4C-08A6-4B40-9554-BFBD5962E596}" destId="{56314077-522E-4D03-B951-16769D7FF466}" srcOrd="1" destOrd="0" presId="urn:microsoft.com/office/officeart/2005/8/layout/lProcess2"/>
    <dgm:cxn modelId="{46D58DDE-9967-4315-8A6A-222D4B607228}" type="presParOf" srcId="{E3B59E4C-08A6-4B40-9554-BFBD5962E596}" destId="{96DB07B1-6B36-4529-BEE5-7F1CFC30502E}" srcOrd="2" destOrd="0" presId="urn:microsoft.com/office/officeart/2005/8/layout/lProcess2"/>
    <dgm:cxn modelId="{7371D21E-D268-45FB-801D-5462AA2A9E1D}" type="presParOf" srcId="{96DB07B1-6B36-4529-BEE5-7F1CFC30502E}" destId="{4C15F015-8122-4E17-B1C8-18A8EC97888C}" srcOrd="0" destOrd="0" presId="urn:microsoft.com/office/officeart/2005/8/layout/lProcess2"/>
    <dgm:cxn modelId="{FFB919FC-E92D-4DFE-AB49-8C2963B5CE34}" type="presParOf" srcId="{4C15F015-8122-4E17-B1C8-18A8EC97888C}" destId="{800F6C00-2340-429A-A596-26A5FA04CE48}" srcOrd="0" destOrd="0" presId="urn:microsoft.com/office/officeart/2005/8/layout/lProcess2"/>
    <dgm:cxn modelId="{4EEDEFC0-C656-4782-AB49-4852951F0792}" type="presParOf" srcId="{6E1E3E2D-09C5-40D5-8B59-B5EC47860317}" destId="{58A8C6AA-02AC-40D8-B741-535EA3692053}" srcOrd="1" destOrd="0" presId="urn:microsoft.com/office/officeart/2005/8/layout/lProcess2"/>
    <dgm:cxn modelId="{9579888B-72D0-428B-8BDE-65ACBBBE6FB3}" type="presParOf" srcId="{6E1E3E2D-09C5-40D5-8B59-B5EC47860317}" destId="{4463DF0D-8DA7-4310-8709-27591E813F6A}" srcOrd="2" destOrd="0" presId="urn:microsoft.com/office/officeart/2005/8/layout/lProcess2"/>
    <dgm:cxn modelId="{5B4EB6A9-1D78-4EE4-A0EF-DFEE6206DCEA}" type="presParOf" srcId="{4463DF0D-8DA7-4310-8709-27591E813F6A}" destId="{7D6E12FD-DD99-43B2-8C57-C0949BCDDF76}" srcOrd="0" destOrd="0" presId="urn:microsoft.com/office/officeart/2005/8/layout/lProcess2"/>
    <dgm:cxn modelId="{D01B3FC4-CADD-423D-AADA-2ECECBE2DA21}" type="presParOf" srcId="{4463DF0D-8DA7-4310-8709-27591E813F6A}" destId="{A7480549-4415-405A-801D-ADD263904B0C}" srcOrd="1" destOrd="0" presId="urn:microsoft.com/office/officeart/2005/8/layout/lProcess2"/>
    <dgm:cxn modelId="{95241CBA-A8C7-447D-A215-814C4EB5A940}" type="presParOf" srcId="{4463DF0D-8DA7-4310-8709-27591E813F6A}" destId="{21F6A056-C46E-4671-8664-DC31BF41C7EA}" srcOrd="2" destOrd="0" presId="urn:microsoft.com/office/officeart/2005/8/layout/lProcess2"/>
    <dgm:cxn modelId="{07C85490-A7C7-4B82-B5D5-6A02C5958265}" type="presParOf" srcId="{21F6A056-C46E-4671-8664-DC31BF41C7EA}" destId="{7A708AF5-375E-435E-8716-55A9C1077031}" srcOrd="0" destOrd="0" presId="urn:microsoft.com/office/officeart/2005/8/layout/lProcess2"/>
    <dgm:cxn modelId="{59935864-62A0-4A5E-A81F-F3A4EBCB2E8D}" type="presParOf" srcId="{7A708AF5-375E-435E-8716-55A9C1077031}" destId="{DBA529AA-BA67-43EB-AD03-B5A3427EFA38}" srcOrd="0" destOrd="0" presId="urn:microsoft.com/office/officeart/2005/8/layout/lProcess2"/>
    <dgm:cxn modelId="{E36DCCA9-13F4-45A6-B8C8-64220E904FDB}" type="presParOf" srcId="{6E1E3E2D-09C5-40D5-8B59-B5EC47860317}" destId="{F3798CF9-9FAD-4A23-B7B2-07743852000B}" srcOrd="3" destOrd="0" presId="urn:microsoft.com/office/officeart/2005/8/layout/lProcess2"/>
    <dgm:cxn modelId="{0F3F497B-0884-4642-97C6-C4D96C4DD25A}" type="presParOf" srcId="{6E1E3E2D-09C5-40D5-8B59-B5EC47860317}" destId="{0455F3C2-82C3-42D0-80E7-E026FC165253}" srcOrd="4" destOrd="0" presId="urn:microsoft.com/office/officeart/2005/8/layout/lProcess2"/>
    <dgm:cxn modelId="{39B2547B-0A1F-4764-936A-10B143E1BFF2}" type="presParOf" srcId="{0455F3C2-82C3-42D0-80E7-E026FC165253}" destId="{F912346E-B86C-4C7E-A01F-6A2361E12075}" srcOrd="0" destOrd="0" presId="urn:microsoft.com/office/officeart/2005/8/layout/lProcess2"/>
    <dgm:cxn modelId="{611AEB8C-3EEC-4173-9100-2D23EFBCA953}" type="presParOf" srcId="{0455F3C2-82C3-42D0-80E7-E026FC165253}" destId="{E3C6EE7C-238B-44A9-8A6D-F03266BAA0CD}" srcOrd="1" destOrd="0" presId="urn:microsoft.com/office/officeart/2005/8/layout/lProcess2"/>
    <dgm:cxn modelId="{00394417-498F-47F3-B274-B2ECD51D1EA4}" type="presParOf" srcId="{0455F3C2-82C3-42D0-80E7-E026FC165253}" destId="{E23DA7B6-BCBF-495D-8C5C-7F46A4F35474}" srcOrd="2" destOrd="0" presId="urn:microsoft.com/office/officeart/2005/8/layout/lProcess2"/>
    <dgm:cxn modelId="{676DF9C9-96B7-4C69-AF7D-878F04FE3C6C}" type="presParOf" srcId="{E23DA7B6-BCBF-495D-8C5C-7F46A4F35474}" destId="{7610EAA8-7DD0-42F1-9E32-D52955E9B70C}" srcOrd="0" destOrd="0" presId="urn:microsoft.com/office/officeart/2005/8/layout/lProcess2"/>
    <dgm:cxn modelId="{224D43FE-D943-4D90-8F62-BA017747338C}" type="presParOf" srcId="{7610EAA8-7DD0-42F1-9E32-D52955E9B70C}" destId="{BAADF6B0-7593-4E63-94C1-BBB032056289}" srcOrd="0" destOrd="0" presId="urn:microsoft.com/office/officeart/2005/8/layout/lProcess2"/>
    <dgm:cxn modelId="{173C3322-1CA4-409F-B242-03E443625E96}" type="presParOf" srcId="{6E1E3E2D-09C5-40D5-8B59-B5EC47860317}" destId="{229D1416-6B3A-43CE-A2C5-A7AEA7CE085F}" srcOrd="5" destOrd="0" presId="urn:microsoft.com/office/officeart/2005/8/layout/lProcess2"/>
    <dgm:cxn modelId="{8FCD5800-9598-4674-B0C7-E998F1511985}" type="presParOf" srcId="{6E1E3E2D-09C5-40D5-8B59-B5EC47860317}" destId="{40EFB215-5FE6-49C1-B74D-92C0B527B486}" srcOrd="6" destOrd="0" presId="urn:microsoft.com/office/officeart/2005/8/layout/lProcess2"/>
    <dgm:cxn modelId="{2A967162-76CC-4724-A1CC-7FB0662FEDCF}" type="presParOf" srcId="{40EFB215-5FE6-49C1-B74D-92C0B527B486}" destId="{5293D524-D4B8-48BC-B60B-F93F2346E77D}" srcOrd="0" destOrd="0" presId="urn:microsoft.com/office/officeart/2005/8/layout/lProcess2"/>
    <dgm:cxn modelId="{6EA8E496-853B-4851-B3A6-98F5E2429501}" type="presParOf" srcId="{40EFB215-5FE6-49C1-B74D-92C0B527B486}" destId="{6BF847EE-6786-4BF6-9119-31FD563202D3}" srcOrd="1" destOrd="0" presId="urn:microsoft.com/office/officeart/2005/8/layout/lProcess2"/>
    <dgm:cxn modelId="{5EC89E49-DF7F-421A-9113-B2C88DA5B7A7}" type="presParOf" srcId="{40EFB215-5FE6-49C1-B74D-92C0B527B486}" destId="{B87AB8AE-30B9-43F8-8642-97CE18D32A49}" srcOrd="2" destOrd="0" presId="urn:microsoft.com/office/officeart/2005/8/layout/lProcess2"/>
    <dgm:cxn modelId="{8990C5A2-D174-4BD7-B939-8ACE031B5D63}" type="presParOf" srcId="{B87AB8AE-30B9-43F8-8642-97CE18D32A49}" destId="{469AEE70-10B3-420F-B1E7-AC852BDCEEF7}" srcOrd="0" destOrd="0" presId="urn:microsoft.com/office/officeart/2005/8/layout/lProcess2"/>
    <dgm:cxn modelId="{FCE04585-C41D-40E0-A7AA-CA7980AFD819}" type="presParOf" srcId="{469AEE70-10B3-420F-B1E7-AC852BDCEEF7}" destId="{FD5C0EA5-046B-4193-9FC5-889F280A679A}" srcOrd="0" destOrd="0" presId="urn:microsoft.com/office/officeart/2005/8/layout/lProcess2"/>
    <dgm:cxn modelId="{366E77EE-E4A1-4430-A800-D8341564107A}" type="presParOf" srcId="{6E1E3E2D-09C5-40D5-8B59-B5EC47860317}" destId="{59204867-40E9-4FB4-8BE4-65A001154199}" srcOrd="7" destOrd="0" presId="urn:microsoft.com/office/officeart/2005/8/layout/lProcess2"/>
    <dgm:cxn modelId="{AD0B8FEF-FE62-49A7-B9BC-C48E353BDC31}" type="presParOf" srcId="{6E1E3E2D-09C5-40D5-8B59-B5EC47860317}" destId="{B817A01F-F0E0-4EC8-9A5D-3CF93F07F0A1}" srcOrd="8" destOrd="0" presId="urn:microsoft.com/office/officeart/2005/8/layout/lProcess2"/>
    <dgm:cxn modelId="{8F05A0B9-B61A-4258-8B20-05E2F02838E9}" type="presParOf" srcId="{B817A01F-F0E0-4EC8-9A5D-3CF93F07F0A1}" destId="{50B3A274-FB6B-4B65-93CF-64DA9F38340C}" srcOrd="0" destOrd="0" presId="urn:microsoft.com/office/officeart/2005/8/layout/lProcess2"/>
    <dgm:cxn modelId="{3979D75A-33CF-4DAC-BED7-C1BE3F9737C5}" type="presParOf" srcId="{B817A01F-F0E0-4EC8-9A5D-3CF93F07F0A1}" destId="{3B9EFCD7-B4B6-45B9-9EE0-E460B9F70A45}" srcOrd="1" destOrd="0" presId="urn:microsoft.com/office/officeart/2005/8/layout/lProcess2"/>
    <dgm:cxn modelId="{1BC8AE5A-1D42-4C4A-8540-D0B0387D0689}" type="presParOf" srcId="{B817A01F-F0E0-4EC8-9A5D-3CF93F07F0A1}" destId="{7AF1CB8D-D060-4EA0-A2D6-FB24BB19D246}" srcOrd="2" destOrd="0" presId="urn:microsoft.com/office/officeart/2005/8/layout/lProcess2"/>
    <dgm:cxn modelId="{F852823E-0BFE-418D-A5F5-9A513F4B30F2}" type="presParOf" srcId="{7AF1CB8D-D060-4EA0-A2D6-FB24BB19D246}" destId="{223FA94A-CE87-44E9-8E47-E4F0FB5B1000}" srcOrd="0" destOrd="0" presId="urn:microsoft.com/office/officeart/2005/8/layout/lProcess2"/>
    <dgm:cxn modelId="{08CCC0FD-188D-47CE-AC3C-2A3655759D02}" type="presParOf" srcId="{223FA94A-CE87-44E9-8E47-E4F0FB5B1000}" destId="{E0BDF9D0-6E15-405A-9188-5F331B850FAA}" srcOrd="0" destOrd="0" presId="urn:microsoft.com/office/officeart/2005/8/layout/lProcess2"/>
    <dgm:cxn modelId="{74A0E23A-AE8E-4424-ACA1-64E6ABF1DA12}" type="presParOf" srcId="{6E1E3E2D-09C5-40D5-8B59-B5EC47860317}" destId="{CBC0455D-8854-4B1D-8D8C-4829FE852FEE}" srcOrd="9" destOrd="0" presId="urn:microsoft.com/office/officeart/2005/8/layout/lProcess2"/>
    <dgm:cxn modelId="{998211E2-0C45-48D2-99EE-85062AADA9F6}" type="presParOf" srcId="{6E1E3E2D-09C5-40D5-8B59-B5EC47860317}" destId="{1B762E52-0B1A-4BBC-B8DD-1448666BA7A1}" srcOrd="10" destOrd="0" presId="urn:microsoft.com/office/officeart/2005/8/layout/lProcess2"/>
    <dgm:cxn modelId="{9C52B3FB-1DFB-4ADF-8E07-C29A5A8AB8AE}" type="presParOf" srcId="{1B762E52-0B1A-4BBC-B8DD-1448666BA7A1}" destId="{DA35A98B-5425-4A1B-9A36-35DC894A9EE3}" srcOrd="0" destOrd="0" presId="urn:microsoft.com/office/officeart/2005/8/layout/lProcess2"/>
    <dgm:cxn modelId="{04B71E55-BD69-4EAC-99E4-C9E1235ECBB3}" type="presParOf" srcId="{1B762E52-0B1A-4BBC-B8DD-1448666BA7A1}" destId="{F9A45A5B-ECF2-4A75-94C2-FFE7E1AFCB5F}" srcOrd="1" destOrd="0" presId="urn:microsoft.com/office/officeart/2005/8/layout/lProcess2"/>
    <dgm:cxn modelId="{7EAB53CB-DCC6-435E-B9BF-A7DDA9CDDACC}" type="presParOf" srcId="{1B762E52-0B1A-4BBC-B8DD-1448666BA7A1}" destId="{FC7AF741-B74B-43AC-9E65-4D080F82E20A}" srcOrd="2" destOrd="0" presId="urn:microsoft.com/office/officeart/2005/8/layout/lProcess2"/>
    <dgm:cxn modelId="{8CFBB410-33AF-434A-B2AC-B0F8DB4ABF69}" type="presParOf" srcId="{FC7AF741-B74B-43AC-9E65-4D080F82E20A}" destId="{5470AD81-5D9F-4475-B0C5-EC2B23796E8C}" srcOrd="0" destOrd="0" presId="urn:microsoft.com/office/officeart/2005/8/layout/lProcess2"/>
    <dgm:cxn modelId="{16D15496-4DC2-417F-AED2-CD655ED943E6}" type="presParOf" srcId="{5470AD81-5D9F-4475-B0C5-EC2B23796E8C}" destId="{63DFEC84-20C7-40C0-93F4-32DE728C58F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1EF7D-0266-46FA-920E-7FEDF70A9022}">
      <dsp:nvSpPr>
        <dsp:cNvPr id="0" name=""/>
        <dsp:cNvSpPr/>
      </dsp:nvSpPr>
      <dsp:spPr>
        <a:xfrm>
          <a:off x="567" y="0"/>
          <a:ext cx="1474251" cy="26447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Literacy</a:t>
          </a:r>
        </a:p>
      </dsp:txBody>
      <dsp:txXfrm>
        <a:off x="567" y="0"/>
        <a:ext cx="1474251" cy="793432"/>
      </dsp:txXfrm>
    </dsp:sp>
    <dsp:sp modelId="{0CF6BF44-7995-42AB-8A09-8FC2EAAEFDD1}">
      <dsp:nvSpPr>
        <dsp:cNvPr id="0" name=""/>
        <dsp:cNvSpPr/>
      </dsp:nvSpPr>
      <dsp:spPr>
        <a:xfrm>
          <a:off x="147992" y="793432"/>
          <a:ext cx="1179400" cy="1719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Improve attainment in writing from ELC-P7</a:t>
          </a:r>
        </a:p>
      </dsp:txBody>
      <dsp:txXfrm>
        <a:off x="182535" y="827975"/>
        <a:ext cx="1110314" cy="1650017"/>
      </dsp:txXfrm>
    </dsp:sp>
    <dsp:sp modelId="{7D6E12FD-DD99-43B2-8C57-C0949BCDDF76}">
      <dsp:nvSpPr>
        <dsp:cNvPr id="0" name=""/>
        <dsp:cNvSpPr/>
      </dsp:nvSpPr>
      <dsp:spPr>
        <a:xfrm>
          <a:off x="1585386" y="0"/>
          <a:ext cx="1474251" cy="26447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Digital</a:t>
          </a:r>
        </a:p>
      </dsp:txBody>
      <dsp:txXfrm>
        <a:off x="1585386" y="0"/>
        <a:ext cx="1474251" cy="793432"/>
      </dsp:txXfrm>
    </dsp:sp>
    <dsp:sp modelId="{F0257FF8-A1C5-434E-BB4D-4266CC1491E8}">
      <dsp:nvSpPr>
        <dsp:cNvPr id="0" name=""/>
        <dsp:cNvSpPr/>
      </dsp:nvSpPr>
      <dsp:spPr>
        <a:xfrm>
          <a:off x="1732812" y="793432"/>
          <a:ext cx="1179400" cy="1719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Improve pupils’ digital knowledge and skills</a:t>
          </a:r>
        </a:p>
      </dsp:txBody>
      <dsp:txXfrm>
        <a:off x="1767355" y="827975"/>
        <a:ext cx="1110314" cy="1650017"/>
      </dsp:txXfrm>
    </dsp:sp>
    <dsp:sp modelId="{F912346E-B86C-4C7E-A01F-6A2361E12075}">
      <dsp:nvSpPr>
        <dsp:cNvPr id="0" name=""/>
        <dsp:cNvSpPr/>
      </dsp:nvSpPr>
      <dsp:spPr>
        <a:xfrm>
          <a:off x="3170206" y="0"/>
          <a:ext cx="1474251" cy="26447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Sustainability</a:t>
          </a:r>
        </a:p>
      </dsp:txBody>
      <dsp:txXfrm>
        <a:off x="3170206" y="0"/>
        <a:ext cx="1474251" cy="793432"/>
      </dsp:txXfrm>
    </dsp:sp>
    <dsp:sp modelId="{B0F1819E-FF9D-4F40-8A51-109B22D41883}">
      <dsp:nvSpPr>
        <dsp:cNvPr id="0" name=""/>
        <dsp:cNvSpPr/>
      </dsp:nvSpPr>
      <dsp:spPr>
        <a:xfrm>
          <a:off x="3317631" y="793432"/>
          <a:ext cx="1179400" cy="1719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Work towards the Eco-schools’ award and develop school and ELC </a:t>
          </a:r>
          <a:r>
            <a:rPr lang="en-GB" sz="1400" kern="1200" dirty="0" err="1"/>
            <a:t>ouydoor</a:t>
          </a:r>
          <a:r>
            <a:rPr lang="en-GB" sz="1400" kern="1200" dirty="0"/>
            <a:t> spaces</a:t>
          </a:r>
        </a:p>
      </dsp:txBody>
      <dsp:txXfrm>
        <a:off x="3352174" y="827975"/>
        <a:ext cx="1110314" cy="1650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1EF7D-0266-46FA-920E-7FEDF70A9022}">
      <dsp:nvSpPr>
        <dsp:cNvPr id="0" name=""/>
        <dsp:cNvSpPr/>
      </dsp:nvSpPr>
      <dsp:spPr>
        <a:xfrm>
          <a:off x="567" y="0"/>
          <a:ext cx="1474251" cy="26447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Well-being</a:t>
          </a:r>
        </a:p>
      </dsp:txBody>
      <dsp:txXfrm>
        <a:off x="567" y="0"/>
        <a:ext cx="1474251" cy="793432"/>
      </dsp:txXfrm>
    </dsp:sp>
    <dsp:sp modelId="{0CF6BF44-7995-42AB-8A09-8FC2EAAEFDD1}">
      <dsp:nvSpPr>
        <dsp:cNvPr id="0" name=""/>
        <dsp:cNvSpPr/>
      </dsp:nvSpPr>
      <dsp:spPr>
        <a:xfrm>
          <a:off x="147992" y="793432"/>
          <a:ext cx="1179400" cy="1719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Embed Zones of Regulation</a:t>
          </a:r>
        </a:p>
      </dsp:txBody>
      <dsp:txXfrm>
        <a:off x="182535" y="827975"/>
        <a:ext cx="1110314" cy="1650017"/>
      </dsp:txXfrm>
    </dsp:sp>
    <dsp:sp modelId="{7D6E12FD-DD99-43B2-8C57-C0949BCDDF76}">
      <dsp:nvSpPr>
        <dsp:cNvPr id="0" name=""/>
        <dsp:cNvSpPr/>
      </dsp:nvSpPr>
      <dsp:spPr>
        <a:xfrm>
          <a:off x="1585386" y="0"/>
          <a:ext cx="1474251" cy="26447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Pupil Voice</a:t>
          </a:r>
        </a:p>
      </dsp:txBody>
      <dsp:txXfrm>
        <a:off x="1585386" y="0"/>
        <a:ext cx="1474251" cy="793432"/>
      </dsp:txXfrm>
    </dsp:sp>
    <dsp:sp modelId="{F0257FF8-A1C5-434E-BB4D-4266CC1491E8}">
      <dsp:nvSpPr>
        <dsp:cNvPr id="0" name=""/>
        <dsp:cNvSpPr/>
      </dsp:nvSpPr>
      <dsp:spPr>
        <a:xfrm>
          <a:off x="1732812" y="793432"/>
          <a:ext cx="1179400" cy="1719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Embed pupil leadership of learning across ELC to P7</a:t>
          </a:r>
        </a:p>
      </dsp:txBody>
      <dsp:txXfrm>
        <a:off x="1767355" y="827975"/>
        <a:ext cx="1110314" cy="1650017"/>
      </dsp:txXfrm>
    </dsp:sp>
    <dsp:sp modelId="{F912346E-B86C-4C7E-A01F-6A2361E12075}">
      <dsp:nvSpPr>
        <dsp:cNvPr id="0" name=""/>
        <dsp:cNvSpPr/>
      </dsp:nvSpPr>
      <dsp:spPr>
        <a:xfrm>
          <a:off x="3170206" y="0"/>
          <a:ext cx="1474251" cy="26447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UNCRC</a:t>
          </a:r>
        </a:p>
      </dsp:txBody>
      <dsp:txXfrm>
        <a:off x="3170206" y="0"/>
        <a:ext cx="1474251" cy="793432"/>
      </dsp:txXfrm>
    </dsp:sp>
    <dsp:sp modelId="{1A64F3B7-B504-4F09-B794-F2A4328895D6}">
      <dsp:nvSpPr>
        <dsp:cNvPr id="0" name=""/>
        <dsp:cNvSpPr/>
      </dsp:nvSpPr>
      <dsp:spPr>
        <a:xfrm>
          <a:off x="3317631" y="793432"/>
          <a:ext cx="1179400" cy="1719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Ensure Rights are embedded across the curriculum from ELC to P7</a:t>
          </a:r>
        </a:p>
      </dsp:txBody>
      <dsp:txXfrm>
        <a:off x="3352174" y="827975"/>
        <a:ext cx="1110314" cy="16500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1EF7D-0266-46FA-920E-7FEDF70A9022}">
      <dsp:nvSpPr>
        <dsp:cNvPr id="0" name=""/>
        <dsp:cNvSpPr/>
      </dsp:nvSpPr>
      <dsp:spPr>
        <a:xfrm>
          <a:off x="3810" y="0"/>
          <a:ext cx="1505373" cy="34496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T</a:t>
          </a:r>
          <a:r>
            <a:rPr lang="en-GB" sz="1700" kern="1200" dirty="0"/>
            <a:t>argeted Teaching using high impact strategies</a:t>
          </a:r>
        </a:p>
      </dsp:txBody>
      <dsp:txXfrm>
        <a:off x="3810" y="0"/>
        <a:ext cx="1505373" cy="1034891"/>
      </dsp:txXfrm>
    </dsp:sp>
    <dsp:sp modelId="{800F6C00-2340-429A-A596-26A5FA04CE48}">
      <dsp:nvSpPr>
        <dsp:cNvPr id="0" name=""/>
        <dsp:cNvSpPr/>
      </dsp:nvSpPr>
      <dsp:spPr>
        <a:xfrm>
          <a:off x="154347" y="1034891"/>
          <a:ext cx="1204298" cy="2242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Using data driven methods to provide personalised supports to meet learners’ needs</a:t>
          </a:r>
        </a:p>
      </dsp:txBody>
      <dsp:txXfrm>
        <a:off x="189620" y="1070164"/>
        <a:ext cx="1133752" cy="2171718"/>
      </dsp:txXfrm>
    </dsp:sp>
    <dsp:sp modelId="{7D6E12FD-DD99-43B2-8C57-C0949BCDDF76}">
      <dsp:nvSpPr>
        <dsp:cNvPr id="0" name=""/>
        <dsp:cNvSpPr/>
      </dsp:nvSpPr>
      <dsp:spPr>
        <a:xfrm>
          <a:off x="1622086" y="0"/>
          <a:ext cx="1505373" cy="34496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H</a:t>
          </a:r>
          <a:r>
            <a:rPr lang="en-GB" sz="1700" kern="1200" dirty="0"/>
            <a:t>igh Impact Strategies</a:t>
          </a:r>
        </a:p>
      </dsp:txBody>
      <dsp:txXfrm>
        <a:off x="1622086" y="0"/>
        <a:ext cx="1505373" cy="1034891"/>
      </dsp:txXfrm>
    </dsp:sp>
    <dsp:sp modelId="{DBA529AA-BA67-43EB-AD03-B5A3427EFA38}">
      <dsp:nvSpPr>
        <dsp:cNvPr id="0" name=""/>
        <dsp:cNvSpPr/>
      </dsp:nvSpPr>
      <dsp:spPr>
        <a:xfrm>
          <a:off x="1772623" y="1034891"/>
          <a:ext cx="1204298" cy="2242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e.g. Implementing questioning techniques and feedback to maximise learner engagement</a:t>
          </a:r>
        </a:p>
      </dsp:txBody>
      <dsp:txXfrm>
        <a:off x="1807896" y="1070164"/>
        <a:ext cx="1133752" cy="2171718"/>
      </dsp:txXfrm>
    </dsp:sp>
    <dsp:sp modelId="{F912346E-B86C-4C7E-A01F-6A2361E12075}">
      <dsp:nvSpPr>
        <dsp:cNvPr id="0" name=""/>
        <dsp:cNvSpPr/>
      </dsp:nvSpPr>
      <dsp:spPr>
        <a:xfrm>
          <a:off x="3240362" y="0"/>
          <a:ext cx="1505373" cy="34496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R</a:t>
          </a:r>
          <a:r>
            <a:rPr lang="en-GB" sz="1700" kern="1200" dirty="0"/>
            <a:t>espectful Relationships</a:t>
          </a:r>
        </a:p>
      </dsp:txBody>
      <dsp:txXfrm>
        <a:off x="3240362" y="0"/>
        <a:ext cx="1505373" cy="1034891"/>
      </dsp:txXfrm>
    </dsp:sp>
    <dsp:sp modelId="{BAADF6B0-7593-4E63-94C1-BBB032056289}">
      <dsp:nvSpPr>
        <dsp:cNvPr id="0" name=""/>
        <dsp:cNvSpPr/>
      </dsp:nvSpPr>
      <dsp:spPr>
        <a:xfrm>
          <a:off x="3390900" y="1034891"/>
          <a:ext cx="1204298" cy="2242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Respectful and supportive culture that encourages pupils to learn and feel included</a:t>
          </a:r>
        </a:p>
      </dsp:txBody>
      <dsp:txXfrm>
        <a:off x="3426173" y="1070164"/>
        <a:ext cx="1133752" cy="2171718"/>
      </dsp:txXfrm>
    </dsp:sp>
    <dsp:sp modelId="{5293D524-D4B8-48BC-B60B-F93F2346E77D}">
      <dsp:nvSpPr>
        <dsp:cNvPr id="0" name=""/>
        <dsp:cNvSpPr/>
      </dsp:nvSpPr>
      <dsp:spPr>
        <a:xfrm>
          <a:off x="4858638" y="0"/>
          <a:ext cx="1505373" cy="34496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I</a:t>
          </a:r>
          <a:r>
            <a:rPr lang="en-GB" sz="1700" kern="1200" dirty="0"/>
            <a:t>nteractive Learning</a:t>
          </a:r>
        </a:p>
      </dsp:txBody>
      <dsp:txXfrm>
        <a:off x="4858638" y="0"/>
        <a:ext cx="1505373" cy="1034891"/>
      </dsp:txXfrm>
    </dsp:sp>
    <dsp:sp modelId="{FD5C0EA5-046B-4193-9FC5-889F280A679A}">
      <dsp:nvSpPr>
        <dsp:cNvPr id="0" name=""/>
        <dsp:cNvSpPr/>
      </dsp:nvSpPr>
      <dsp:spPr>
        <a:xfrm>
          <a:off x="5009176" y="1034891"/>
          <a:ext cx="1204298" cy="2242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Hands-on, collaborative learning which encourages critical thinking</a:t>
          </a:r>
        </a:p>
      </dsp:txBody>
      <dsp:txXfrm>
        <a:off x="5044449" y="1070164"/>
        <a:ext cx="1133752" cy="2171718"/>
      </dsp:txXfrm>
    </dsp:sp>
    <dsp:sp modelId="{50B3A274-FB6B-4B65-93CF-64DA9F38340C}">
      <dsp:nvSpPr>
        <dsp:cNvPr id="0" name=""/>
        <dsp:cNvSpPr/>
      </dsp:nvSpPr>
      <dsp:spPr>
        <a:xfrm>
          <a:off x="6476915" y="0"/>
          <a:ext cx="1505373" cy="34496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V</a:t>
          </a:r>
          <a:r>
            <a:rPr lang="en-GB" sz="1700" kern="1200" dirty="0"/>
            <a:t>isible Leaning Goals</a:t>
          </a:r>
        </a:p>
      </dsp:txBody>
      <dsp:txXfrm>
        <a:off x="6476915" y="0"/>
        <a:ext cx="1505373" cy="1034891"/>
      </dsp:txXfrm>
    </dsp:sp>
    <dsp:sp modelId="{E0BDF9D0-6E15-405A-9188-5F331B850FAA}">
      <dsp:nvSpPr>
        <dsp:cNvPr id="0" name=""/>
        <dsp:cNvSpPr/>
      </dsp:nvSpPr>
      <dsp:spPr>
        <a:xfrm>
          <a:off x="6627452" y="1034891"/>
          <a:ext cx="1204298" cy="2242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Learners clearly understanding learning intentions and how to achieve personal success</a:t>
          </a:r>
        </a:p>
      </dsp:txBody>
      <dsp:txXfrm>
        <a:off x="6662725" y="1070164"/>
        <a:ext cx="1133752" cy="2171718"/>
      </dsp:txXfrm>
    </dsp:sp>
    <dsp:sp modelId="{DA35A98B-5425-4A1B-9A36-35DC894A9EE3}">
      <dsp:nvSpPr>
        <dsp:cNvPr id="0" name=""/>
        <dsp:cNvSpPr/>
      </dsp:nvSpPr>
      <dsp:spPr>
        <a:xfrm>
          <a:off x="8095191" y="0"/>
          <a:ext cx="1505373" cy="34496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E</a:t>
          </a:r>
          <a:r>
            <a:rPr lang="en-GB" sz="1700" kern="1200" dirty="0"/>
            <a:t>ffective feedback</a:t>
          </a:r>
        </a:p>
      </dsp:txBody>
      <dsp:txXfrm>
        <a:off x="8095191" y="0"/>
        <a:ext cx="1505373" cy="1034891"/>
      </dsp:txXfrm>
    </dsp:sp>
    <dsp:sp modelId="{63DFEC84-20C7-40C0-93F4-32DE728C58F4}">
      <dsp:nvSpPr>
        <dsp:cNvPr id="0" name=""/>
        <dsp:cNvSpPr/>
      </dsp:nvSpPr>
      <dsp:spPr>
        <a:xfrm>
          <a:off x="8245728" y="1034891"/>
          <a:ext cx="1204298" cy="2242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Timely, effective feedback that helps learners improve</a:t>
          </a:r>
        </a:p>
      </dsp:txBody>
      <dsp:txXfrm>
        <a:off x="8281001" y="1070164"/>
        <a:ext cx="1133752" cy="2171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601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534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269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796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16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52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82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41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992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39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5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6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5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DD5D9E-1FC4-627B-2D9F-B8FA8EBB1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2400" dirty="0" err="1"/>
              <a:t>Buckstone</a:t>
            </a:r>
            <a:r>
              <a:rPr lang="en-GB" sz="2400" dirty="0"/>
              <a:t> primary and </a:t>
            </a:r>
            <a:r>
              <a:rPr lang="en-GB" sz="2400" dirty="0" err="1"/>
              <a:t>elc</a:t>
            </a:r>
            <a:r>
              <a:rPr lang="en-GB" sz="2400" dirty="0"/>
              <a:t> </a:t>
            </a:r>
            <a:br>
              <a:rPr lang="en-GB" sz="2400" dirty="0"/>
            </a:br>
            <a:r>
              <a:rPr lang="en-GB" sz="2400" dirty="0"/>
              <a:t>improvement plan </a:t>
            </a:r>
            <a:br>
              <a:rPr lang="en-GB" sz="2400" dirty="0"/>
            </a:br>
            <a:r>
              <a:rPr lang="en-GB" sz="2400" dirty="0"/>
              <a:t>2025-2026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768EFF-3CEF-F764-F75A-748C9A6AB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Inclusive learning, teaching, assessment and curriculum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D6F94DC-B870-E48E-7A7A-32BE7561640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55148515"/>
              </p:ext>
            </p:extLst>
          </p:nvPr>
        </p:nvGraphicFramePr>
        <p:xfrm>
          <a:off x="1447800" y="2824163"/>
          <a:ext cx="4645025" cy="264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C11721-9892-CD16-B159-6449C28D1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Well-being </a:t>
            </a:r>
            <a:r>
              <a:rPr lang="en-GB" dirty="0" err="1"/>
              <a:t>aNd</a:t>
            </a:r>
            <a:r>
              <a:rPr lang="en-GB" dirty="0"/>
              <a:t> inclusion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AE966A6-41E9-04C5-7AD8-CA2412487E2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FB581CF8-178E-7435-05CC-239380C22D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152052"/>
              </p:ext>
            </p:extLst>
          </p:nvPr>
        </p:nvGraphicFramePr>
        <p:xfrm>
          <a:off x="6412425" y="2824163"/>
          <a:ext cx="4645025" cy="264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718056E-FE22-AB2E-D029-27E1416D51E9}"/>
              </a:ext>
            </a:extLst>
          </p:cNvPr>
          <p:cNvSpPr txBox="1"/>
          <p:nvPr/>
        </p:nvSpPr>
        <p:spPr>
          <a:xfrm>
            <a:off x="2828400" y="5617347"/>
            <a:ext cx="7167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Increase opportunities for parental engagement and involvement</a:t>
            </a:r>
          </a:p>
        </p:txBody>
      </p:sp>
      <p:pic>
        <p:nvPicPr>
          <p:cNvPr id="1026" name="Picture 2" descr="A sign with a person holding books&#10;&#10;Description automatically generated, Picture">
            <a:extLst>
              <a:ext uri="{FF2B5EF4-FFF2-40B4-BE49-F238E27FC236}">
                <a16:creationId xmlns:a16="http://schemas.microsoft.com/office/drawing/2014/main" id="{B05738CC-B0D3-9F16-5F4E-7E33AAC00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25" y="4919327"/>
            <a:ext cx="800514" cy="106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blue sign with white text and a couple of people&#10;&#10;Description automatically generated, Picture">
            <a:extLst>
              <a:ext uri="{FF2B5EF4-FFF2-40B4-BE49-F238E27FC236}">
                <a16:creationId xmlns:a16="http://schemas.microsoft.com/office/drawing/2014/main" id="{FFA512BE-8307-0C98-3746-ED9B88A93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3078" y="4953999"/>
            <a:ext cx="732197" cy="96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purple and yellow logo&#10;&#10;AI-generated content may be incorrect.">
            <a:extLst>
              <a:ext uri="{FF2B5EF4-FFF2-40B4-BE49-F238E27FC236}">
                <a16:creationId xmlns:a16="http://schemas.microsoft.com/office/drawing/2014/main" id="{547703A4-E927-716C-D980-A68D360765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969" y="251200"/>
            <a:ext cx="981798" cy="1389062"/>
          </a:xfrm>
          <a:prstGeom prst="rect">
            <a:avLst/>
          </a:prstGeom>
        </p:spPr>
      </p:pic>
      <p:pic>
        <p:nvPicPr>
          <p:cNvPr id="18" name="Picture 17" descr="A purple and yellow logo&#10;&#10;AI-generated content may be incorrect.">
            <a:extLst>
              <a:ext uri="{FF2B5EF4-FFF2-40B4-BE49-F238E27FC236}">
                <a16:creationId xmlns:a16="http://schemas.microsoft.com/office/drawing/2014/main" id="{4BB0A392-C9F5-06E6-512D-708BB4B8649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73" y="258730"/>
            <a:ext cx="981798" cy="138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8AE25-7B02-0A37-9DCF-9BC5399FE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7A2145-316B-E6C1-67C6-BDD74FC5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075" y="493098"/>
            <a:ext cx="9603275" cy="1049235"/>
          </a:xfrm>
        </p:spPr>
        <p:txBody>
          <a:bodyPr>
            <a:noAutofit/>
          </a:bodyPr>
          <a:lstStyle/>
          <a:p>
            <a:pPr algn="ctr"/>
            <a:r>
              <a:rPr lang="en-GB" sz="2400" dirty="0"/>
              <a:t>Boroughmuir learning community</a:t>
            </a:r>
            <a:br>
              <a:rPr lang="en-GB" sz="2400" dirty="0"/>
            </a:br>
            <a:r>
              <a:rPr lang="en-GB" sz="2400" dirty="0"/>
              <a:t>improvement plan </a:t>
            </a:r>
            <a:br>
              <a:rPr lang="en-GB" sz="2400" dirty="0"/>
            </a:br>
            <a:r>
              <a:rPr lang="en-GB" sz="2400" dirty="0"/>
              <a:t>2025-2026</a:t>
            </a:r>
            <a:br>
              <a:rPr lang="en-GB" sz="2400" dirty="0"/>
            </a:br>
            <a:r>
              <a:rPr lang="en-GB" sz="2400" dirty="0"/>
              <a:t>Launch of ‘THRIVE’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B2F887B-82CB-D0D1-1FC0-E21AA4917E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421332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4BBD23C-392D-C1E4-4015-7544C20AC86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546975" y="2820988"/>
            <a:ext cx="4645025" cy="263842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41C7AF-F7ED-7A19-5625-8F1A514C02E7}"/>
              </a:ext>
            </a:extLst>
          </p:cNvPr>
          <p:cNvSpPr txBox="1"/>
          <p:nvPr/>
        </p:nvSpPr>
        <p:spPr>
          <a:xfrm>
            <a:off x="246725" y="6040655"/>
            <a:ext cx="11850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Our Learning Community vision for education:</a:t>
            </a:r>
          </a:p>
          <a:p>
            <a:pPr algn="ctr"/>
            <a:r>
              <a:rPr lang="en-GB" sz="2400" b="1" dirty="0">
                <a:solidFill>
                  <a:schemeClr val="bg1"/>
                </a:solidFill>
              </a:rPr>
              <a:t>Together we create the opportunities for every learner to ‘THRIVE’ </a:t>
            </a:r>
          </a:p>
        </p:txBody>
      </p:sp>
      <p:pic>
        <p:nvPicPr>
          <p:cNvPr id="1026" name="Picture 2" descr="A sign with a person holding books&#10;&#10;Description automatically generated, Picture">
            <a:extLst>
              <a:ext uri="{FF2B5EF4-FFF2-40B4-BE49-F238E27FC236}">
                <a16:creationId xmlns:a16="http://schemas.microsoft.com/office/drawing/2014/main" id="{9BDE0050-6A6B-E258-22BB-482ED42D7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25" y="4919327"/>
            <a:ext cx="800514" cy="106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blue sign with white text and a couple of people&#10;&#10;Description automatically generated, Picture">
            <a:extLst>
              <a:ext uri="{FF2B5EF4-FFF2-40B4-BE49-F238E27FC236}">
                <a16:creationId xmlns:a16="http://schemas.microsoft.com/office/drawing/2014/main" id="{91F168F3-B6B2-AFB2-2274-28CE1FAB2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3078" y="4953999"/>
            <a:ext cx="732197" cy="96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purple and yellow logo&#10;&#10;AI-generated content may be incorrect.">
            <a:extLst>
              <a:ext uri="{FF2B5EF4-FFF2-40B4-BE49-F238E27FC236}">
                <a16:creationId xmlns:a16="http://schemas.microsoft.com/office/drawing/2014/main" id="{B4458948-03FF-3485-6772-DB5E3BCD05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983" y="353056"/>
            <a:ext cx="981798" cy="138906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489D27C-F671-722C-2E9F-107540AF4966}"/>
              </a:ext>
            </a:extLst>
          </p:cNvPr>
          <p:cNvGrpSpPr/>
          <p:nvPr/>
        </p:nvGrpSpPr>
        <p:grpSpPr>
          <a:xfrm>
            <a:off x="3645870" y="911254"/>
            <a:ext cx="842048" cy="817425"/>
            <a:chOff x="0" y="168236"/>
            <a:chExt cx="2457147" cy="2522823"/>
          </a:xfrm>
        </p:grpSpPr>
        <p:pic>
          <p:nvPicPr>
            <p:cNvPr id="6" name="Picture 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D3BF4996-A1D3-9AFE-3B16-2A614A795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5" t="6200" r="13110" b="11463"/>
            <a:stretch/>
          </p:blipFill>
          <p:spPr>
            <a:xfrm>
              <a:off x="0" y="168236"/>
              <a:ext cx="2428875" cy="2419350"/>
            </a:xfrm>
            <a:prstGeom prst="ellipse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9460328-4698-B2F4-FCA0-986A5AA2D0EA}"/>
                </a:ext>
              </a:extLst>
            </p:cNvPr>
            <p:cNvSpPr/>
            <p:nvPr/>
          </p:nvSpPr>
          <p:spPr>
            <a:xfrm rot="20022384">
              <a:off x="900919" y="1910010"/>
              <a:ext cx="1556228" cy="78104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pic>
        <p:nvPicPr>
          <p:cNvPr id="3074" name="Picture 2" descr="A logo with a letter b&#10;&#10;Description automatically generated">
            <a:extLst>
              <a:ext uri="{FF2B5EF4-FFF2-40B4-BE49-F238E27FC236}">
                <a16:creationId xmlns:a16="http://schemas.microsoft.com/office/drawing/2014/main" id="{D868A7B8-8F68-375C-0C3A-7E5696F80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368" y="950577"/>
            <a:ext cx="504999" cy="60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96BE4BD6-861E-7457-F6CE-C3C26A76E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883" y="422412"/>
            <a:ext cx="1365392" cy="79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 white line drawing of a building&#10;&#10;Description automatically generated">
            <a:extLst>
              <a:ext uri="{FF2B5EF4-FFF2-40B4-BE49-F238E27FC236}">
                <a16:creationId xmlns:a16="http://schemas.microsoft.com/office/drawing/2014/main" id="{EC2ED1A9-65E6-62C4-7E2C-3231588F7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97" y="459958"/>
            <a:ext cx="1456997" cy="91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urple and yellow logo&#10;&#10;AI-generated content may be incorrect.">
            <a:extLst>
              <a:ext uri="{FF2B5EF4-FFF2-40B4-BE49-F238E27FC236}">
                <a16:creationId xmlns:a16="http://schemas.microsoft.com/office/drawing/2014/main" id="{622224E4-5039-65F4-0397-5B62F2852F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823" y="390167"/>
            <a:ext cx="981798" cy="138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1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B1A6CD-DC0B-03BD-C634-99E13503AA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3F7F3-EC61-83F6-E986-6EDB7922E1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14231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CEE78381720C43AF1E6315F0AEEE9A" ma:contentTypeVersion="17" ma:contentTypeDescription="Create a new document." ma:contentTypeScope="" ma:versionID="7d56019347811ac995f458c10c82bd07">
  <xsd:schema xmlns:xsd="http://www.w3.org/2001/XMLSchema" xmlns:xs="http://www.w3.org/2001/XMLSchema" xmlns:p="http://schemas.microsoft.com/office/2006/metadata/properties" xmlns:ns2="4188a7cc-8cff-44f1-a00b-9dbc630c80b3" xmlns:ns3="0dfd05c3-ae4a-42de-9ec5-78ac9fb7a8f8" targetNamespace="http://schemas.microsoft.com/office/2006/metadata/properties" ma:root="true" ma:fieldsID="20a5978dc33e7f6758c323653762e066" ns2:_="" ns3:_="">
    <xsd:import namespace="4188a7cc-8cff-44f1-a00b-9dbc630c80b3"/>
    <xsd:import namespace="0dfd05c3-ae4a-42de-9ec5-78ac9fb7a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8a7cc-8cff-44f1-a00b-9dbc630c80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68a29fc-2f9b-488e-bcd4-395cb321b4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d05c3-ae4a-42de-9ec5-78ac9fb7a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8e2880a-37c7-491b-9638-3798ff758367}" ma:internalName="TaxCatchAll" ma:showField="CatchAllData" ma:web="0dfd05c3-ae4a-42de-9ec5-78ac9fb7a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fd05c3-ae4a-42de-9ec5-78ac9fb7a8f8" xsi:nil="true"/>
    <lcf76f155ced4ddcb4097134ff3c332f xmlns="4188a7cc-8cff-44f1-a00b-9dbc630c80b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7747D70-73B5-4E36-8594-82F2AA004387}"/>
</file>

<file path=customXml/itemProps2.xml><?xml version="1.0" encoding="utf-8"?>
<ds:datastoreItem xmlns:ds="http://schemas.openxmlformats.org/officeDocument/2006/customXml" ds:itemID="{781CEDA6-76A9-4406-B7F0-89ABCE1126A5}"/>
</file>

<file path=customXml/itemProps3.xml><?xml version="1.0" encoding="utf-8"?>
<ds:datastoreItem xmlns:ds="http://schemas.openxmlformats.org/officeDocument/2006/customXml" ds:itemID="{EABC46A3-0367-4F25-B641-732FB3E7DACF}"/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72</TotalTime>
  <Words>200</Words>
  <Application>Microsoft Office PowerPoint</Application>
  <PresentationFormat>Widescreen</PresentationFormat>
  <Paragraphs>31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Gill Sans MT</vt:lpstr>
      <vt:lpstr>Gallery</vt:lpstr>
      <vt:lpstr>Buckstone primary and elc  improvement plan  2025-2026</vt:lpstr>
      <vt:lpstr>Boroughmuir learning community improvement plan  2025-2026 Launch of ‘THRIVE’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Caroline Ashbrook</dc:creator>
  <cp:lastModifiedBy>Caroline Ashbrook</cp:lastModifiedBy>
  <cp:revision>2</cp:revision>
  <dcterms:created xsi:type="dcterms:W3CDTF">2025-08-21T20:11:26Z</dcterms:created>
  <dcterms:modified xsi:type="dcterms:W3CDTF">2025-09-16T08:01:28Z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0x010100DACEE78381720C43AF1E6315F0AEEE9A</vt:lpwstr>
  </property>
</Properties>
</file>